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637170-293C-40B9-B66C-0A3B7DF7BB35}" type="doc">
      <dgm:prSet loTypeId="urn:microsoft.com/office/officeart/2009/layout/ReverseList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803DB366-86D1-4F71-B604-E5D022AF1195}">
      <dgm:prSet phldrT="[Text]"/>
      <dgm:spPr/>
      <dgm:t>
        <a:bodyPr/>
        <a:lstStyle/>
        <a:p>
          <a:endParaRPr lang="en-GB" dirty="0"/>
        </a:p>
      </dgm:t>
    </dgm:pt>
    <dgm:pt modelId="{C6400A60-8E61-4D9A-A5EE-69C097228EB2}" type="parTrans" cxnId="{9554F758-1F55-4BD9-B6FF-FC0DB8AD64E5}">
      <dgm:prSet/>
      <dgm:spPr/>
      <dgm:t>
        <a:bodyPr/>
        <a:lstStyle/>
        <a:p>
          <a:endParaRPr lang="en-GB"/>
        </a:p>
      </dgm:t>
    </dgm:pt>
    <dgm:pt modelId="{8F38F40C-2603-4E1D-B435-5D2DB3A61181}" type="sibTrans" cxnId="{9554F758-1F55-4BD9-B6FF-FC0DB8AD64E5}">
      <dgm:prSet/>
      <dgm:spPr/>
      <dgm:t>
        <a:bodyPr/>
        <a:lstStyle/>
        <a:p>
          <a:endParaRPr lang="en-GB"/>
        </a:p>
      </dgm:t>
    </dgm:pt>
    <dgm:pt modelId="{0C56C309-B940-41CE-8EBE-50011A1F8D19}">
      <dgm:prSet phldrT="[Text]"/>
      <dgm:spPr/>
      <dgm:t>
        <a:bodyPr/>
        <a:lstStyle/>
        <a:p>
          <a:endParaRPr lang="en-GB" dirty="0"/>
        </a:p>
      </dgm:t>
    </dgm:pt>
    <dgm:pt modelId="{346DCB4C-514B-44B2-A695-A3B4A19DFAB4}" type="parTrans" cxnId="{553ED617-6BDB-43F5-88F4-DEED22FED9D0}">
      <dgm:prSet/>
      <dgm:spPr/>
      <dgm:t>
        <a:bodyPr/>
        <a:lstStyle/>
        <a:p>
          <a:endParaRPr lang="en-GB"/>
        </a:p>
      </dgm:t>
    </dgm:pt>
    <dgm:pt modelId="{3F303FB2-2B88-4E25-9939-D566A7D07257}" type="sibTrans" cxnId="{553ED617-6BDB-43F5-88F4-DEED22FED9D0}">
      <dgm:prSet/>
      <dgm:spPr/>
      <dgm:t>
        <a:bodyPr/>
        <a:lstStyle/>
        <a:p>
          <a:endParaRPr lang="en-GB"/>
        </a:p>
      </dgm:t>
    </dgm:pt>
    <dgm:pt modelId="{73513A95-C8AE-4E45-B3E6-21DDD47FCF72}" type="pres">
      <dgm:prSet presAssocID="{F4637170-293C-40B9-B66C-0A3B7DF7BB35}" presName="Name0" presStyleCnt="0">
        <dgm:presLayoutVars>
          <dgm:chMax val="2"/>
          <dgm:chPref val="2"/>
          <dgm:animLvl val="lvl"/>
        </dgm:presLayoutVars>
      </dgm:prSet>
      <dgm:spPr/>
    </dgm:pt>
    <dgm:pt modelId="{AE397436-2852-4E91-A19E-F38DCEBDCD7E}" type="pres">
      <dgm:prSet presAssocID="{F4637170-293C-40B9-B66C-0A3B7DF7BB35}" presName="LeftText" presStyleLbl="revTx" presStyleIdx="0" presStyleCnt="0">
        <dgm:presLayoutVars>
          <dgm:bulletEnabled val="1"/>
        </dgm:presLayoutVars>
      </dgm:prSet>
      <dgm:spPr/>
    </dgm:pt>
    <dgm:pt modelId="{1C3C9022-7087-437A-A452-8F3EE95D6D1C}" type="pres">
      <dgm:prSet presAssocID="{F4637170-293C-40B9-B66C-0A3B7DF7BB35}" presName="LeftNode" presStyleLbl="bgImgPlace1" presStyleIdx="0" presStyleCnt="2">
        <dgm:presLayoutVars>
          <dgm:chMax val="2"/>
          <dgm:chPref val="2"/>
        </dgm:presLayoutVars>
      </dgm:prSet>
      <dgm:spPr/>
    </dgm:pt>
    <dgm:pt modelId="{79CBAD30-E389-48CF-AB80-822D427EB314}" type="pres">
      <dgm:prSet presAssocID="{F4637170-293C-40B9-B66C-0A3B7DF7BB35}" presName="RightText" presStyleLbl="revTx" presStyleIdx="0" presStyleCnt="0">
        <dgm:presLayoutVars>
          <dgm:bulletEnabled val="1"/>
        </dgm:presLayoutVars>
      </dgm:prSet>
      <dgm:spPr/>
    </dgm:pt>
    <dgm:pt modelId="{1AA7BD2A-363E-4737-BF1C-6D5D7B49236A}" type="pres">
      <dgm:prSet presAssocID="{F4637170-293C-40B9-B66C-0A3B7DF7BB35}" presName="RightNode" presStyleLbl="bgImgPlace1" presStyleIdx="1" presStyleCnt="2">
        <dgm:presLayoutVars>
          <dgm:chMax val="0"/>
          <dgm:chPref val="0"/>
        </dgm:presLayoutVars>
      </dgm:prSet>
      <dgm:spPr/>
    </dgm:pt>
    <dgm:pt modelId="{7F1C7044-F000-46C9-9EC1-CBA1C07B5AAA}" type="pres">
      <dgm:prSet presAssocID="{F4637170-293C-40B9-B66C-0A3B7DF7BB35}" presName="TopArrow" presStyleLbl="node1" presStyleIdx="0" presStyleCnt="2"/>
      <dgm:spPr/>
    </dgm:pt>
    <dgm:pt modelId="{36D3DC6E-F5A2-40A5-A787-EE40CD4BA66E}" type="pres">
      <dgm:prSet presAssocID="{F4637170-293C-40B9-B66C-0A3B7DF7BB35}" presName="BottomArrow" presStyleLbl="node1" presStyleIdx="1" presStyleCnt="2"/>
      <dgm:spPr/>
    </dgm:pt>
  </dgm:ptLst>
  <dgm:cxnLst>
    <dgm:cxn modelId="{7F0C0801-FB62-4621-A73D-FADCCAEBE645}" type="presOf" srcId="{803DB366-86D1-4F71-B604-E5D022AF1195}" destId="{1C3C9022-7087-437A-A452-8F3EE95D6D1C}" srcOrd="1" destOrd="0" presId="urn:microsoft.com/office/officeart/2009/layout/ReverseList"/>
    <dgm:cxn modelId="{6E4B3A04-566A-40C8-B82B-6E02596E9206}" type="presOf" srcId="{0C56C309-B940-41CE-8EBE-50011A1F8D19}" destId="{79CBAD30-E389-48CF-AB80-822D427EB314}" srcOrd="0" destOrd="0" presId="urn:microsoft.com/office/officeart/2009/layout/ReverseList"/>
    <dgm:cxn modelId="{553ED617-6BDB-43F5-88F4-DEED22FED9D0}" srcId="{F4637170-293C-40B9-B66C-0A3B7DF7BB35}" destId="{0C56C309-B940-41CE-8EBE-50011A1F8D19}" srcOrd="1" destOrd="0" parTransId="{346DCB4C-514B-44B2-A695-A3B4A19DFAB4}" sibTransId="{3F303FB2-2B88-4E25-9939-D566A7D07257}"/>
    <dgm:cxn modelId="{FC8F9466-FAB7-4720-B605-4F8C3EC65296}" type="presOf" srcId="{803DB366-86D1-4F71-B604-E5D022AF1195}" destId="{AE397436-2852-4E91-A19E-F38DCEBDCD7E}" srcOrd="0" destOrd="0" presId="urn:microsoft.com/office/officeart/2009/layout/ReverseList"/>
    <dgm:cxn modelId="{75AE3970-9FA7-487F-8A3D-A6ECF368C1DE}" type="presOf" srcId="{0C56C309-B940-41CE-8EBE-50011A1F8D19}" destId="{1AA7BD2A-363E-4737-BF1C-6D5D7B49236A}" srcOrd="1" destOrd="0" presId="urn:microsoft.com/office/officeart/2009/layout/ReverseList"/>
    <dgm:cxn modelId="{9554F758-1F55-4BD9-B6FF-FC0DB8AD64E5}" srcId="{F4637170-293C-40B9-B66C-0A3B7DF7BB35}" destId="{803DB366-86D1-4F71-B604-E5D022AF1195}" srcOrd="0" destOrd="0" parTransId="{C6400A60-8E61-4D9A-A5EE-69C097228EB2}" sibTransId="{8F38F40C-2603-4E1D-B435-5D2DB3A61181}"/>
    <dgm:cxn modelId="{CB1CE3CC-ACED-40AE-B8B0-90E27DFCFD03}" type="presOf" srcId="{F4637170-293C-40B9-B66C-0A3B7DF7BB35}" destId="{73513A95-C8AE-4E45-B3E6-21DDD47FCF72}" srcOrd="0" destOrd="0" presId="urn:microsoft.com/office/officeart/2009/layout/ReverseList"/>
    <dgm:cxn modelId="{F0AAFA38-837B-4FF1-B216-9284D8ED2D1B}" type="presParOf" srcId="{73513A95-C8AE-4E45-B3E6-21DDD47FCF72}" destId="{AE397436-2852-4E91-A19E-F38DCEBDCD7E}" srcOrd="0" destOrd="0" presId="urn:microsoft.com/office/officeart/2009/layout/ReverseList"/>
    <dgm:cxn modelId="{D66D5BED-F0E1-4A30-BED6-A88AAD6CAAC7}" type="presParOf" srcId="{73513A95-C8AE-4E45-B3E6-21DDD47FCF72}" destId="{1C3C9022-7087-437A-A452-8F3EE95D6D1C}" srcOrd="1" destOrd="0" presId="urn:microsoft.com/office/officeart/2009/layout/ReverseList"/>
    <dgm:cxn modelId="{E3330162-417C-4B65-9038-D6FBF798BA80}" type="presParOf" srcId="{73513A95-C8AE-4E45-B3E6-21DDD47FCF72}" destId="{79CBAD30-E389-48CF-AB80-822D427EB314}" srcOrd="2" destOrd="0" presId="urn:microsoft.com/office/officeart/2009/layout/ReverseList"/>
    <dgm:cxn modelId="{8F32EC06-401D-4953-95E0-1CF72260700B}" type="presParOf" srcId="{73513A95-C8AE-4E45-B3E6-21DDD47FCF72}" destId="{1AA7BD2A-363E-4737-BF1C-6D5D7B49236A}" srcOrd="3" destOrd="0" presId="urn:microsoft.com/office/officeart/2009/layout/ReverseList"/>
    <dgm:cxn modelId="{D595F345-A3C2-48B2-B584-23467D159C94}" type="presParOf" srcId="{73513A95-C8AE-4E45-B3E6-21DDD47FCF72}" destId="{7F1C7044-F000-46C9-9EC1-CBA1C07B5AAA}" srcOrd="4" destOrd="0" presId="urn:microsoft.com/office/officeart/2009/layout/ReverseList"/>
    <dgm:cxn modelId="{38C8EB0E-20B5-4337-9B44-ACCC29167305}" type="presParOf" srcId="{73513A95-C8AE-4E45-B3E6-21DDD47FCF72}" destId="{36D3DC6E-F5A2-40A5-A787-EE40CD4BA66E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106F6C9-4861-4B0B-9227-3092D1F99AC6}" type="doc">
      <dgm:prSet loTypeId="urn:microsoft.com/office/officeart/2005/8/layout/arrow2" loCatId="process" qsTypeId="urn:microsoft.com/office/officeart/2005/8/quickstyle/simple1" qsCatId="simple" csTypeId="urn:microsoft.com/office/officeart/2005/8/colors/colorful5" csCatId="colorful" phldr="1"/>
      <dgm:spPr/>
    </dgm:pt>
    <dgm:pt modelId="{47078429-7501-46D2-A539-34E14D050D41}">
      <dgm:prSet phldrT="[Text]"/>
      <dgm:spPr/>
      <dgm:t>
        <a:bodyPr/>
        <a:lstStyle/>
        <a:p>
          <a:endParaRPr lang="en-GB" dirty="0"/>
        </a:p>
      </dgm:t>
    </dgm:pt>
    <dgm:pt modelId="{889076A4-72DC-4621-9B3C-8A17FEB1CC60}" type="parTrans" cxnId="{81F03F83-83B1-416D-8CE8-D854D29237EB}">
      <dgm:prSet/>
      <dgm:spPr/>
      <dgm:t>
        <a:bodyPr/>
        <a:lstStyle/>
        <a:p>
          <a:endParaRPr lang="en-GB"/>
        </a:p>
      </dgm:t>
    </dgm:pt>
    <dgm:pt modelId="{D88B48AA-A157-4E8C-B464-B89F6D3B7A7E}" type="sibTrans" cxnId="{81F03F83-83B1-416D-8CE8-D854D29237EB}">
      <dgm:prSet/>
      <dgm:spPr/>
      <dgm:t>
        <a:bodyPr/>
        <a:lstStyle/>
        <a:p>
          <a:endParaRPr lang="en-GB"/>
        </a:p>
      </dgm:t>
    </dgm:pt>
    <dgm:pt modelId="{C0C05EB1-9A85-46E3-AD74-60FDA81C7061}">
      <dgm:prSet phldrT="[Text]"/>
      <dgm:spPr/>
      <dgm:t>
        <a:bodyPr/>
        <a:lstStyle/>
        <a:p>
          <a:endParaRPr lang="en-GB" dirty="0"/>
        </a:p>
      </dgm:t>
    </dgm:pt>
    <dgm:pt modelId="{8CEE61FF-043E-4838-9D67-6F1768E565BE}" type="parTrans" cxnId="{4018E8B8-715A-4AEC-B800-301BCFFC10A0}">
      <dgm:prSet/>
      <dgm:spPr/>
      <dgm:t>
        <a:bodyPr/>
        <a:lstStyle/>
        <a:p>
          <a:endParaRPr lang="en-GB"/>
        </a:p>
      </dgm:t>
    </dgm:pt>
    <dgm:pt modelId="{4A7B5F1E-2680-4DA0-877D-CF02D3E7A3EF}" type="sibTrans" cxnId="{4018E8B8-715A-4AEC-B800-301BCFFC10A0}">
      <dgm:prSet/>
      <dgm:spPr/>
      <dgm:t>
        <a:bodyPr/>
        <a:lstStyle/>
        <a:p>
          <a:endParaRPr lang="en-GB"/>
        </a:p>
      </dgm:t>
    </dgm:pt>
    <dgm:pt modelId="{EC7ECD40-2CDC-4B41-B1BF-FF1164861452}">
      <dgm:prSet phldrT="[Text]"/>
      <dgm:spPr/>
      <dgm:t>
        <a:bodyPr/>
        <a:lstStyle/>
        <a:p>
          <a:endParaRPr lang="en-GB" dirty="0"/>
        </a:p>
      </dgm:t>
    </dgm:pt>
    <dgm:pt modelId="{15E1592A-5079-43FC-AED8-62A169382D17}" type="parTrans" cxnId="{B1C3E145-4DE9-4CBD-A556-FA8E67E22073}">
      <dgm:prSet/>
      <dgm:spPr/>
      <dgm:t>
        <a:bodyPr/>
        <a:lstStyle/>
        <a:p>
          <a:endParaRPr lang="en-GB"/>
        </a:p>
      </dgm:t>
    </dgm:pt>
    <dgm:pt modelId="{62A55D40-40FF-4A69-AE10-C368D0A4DBF3}" type="sibTrans" cxnId="{B1C3E145-4DE9-4CBD-A556-FA8E67E22073}">
      <dgm:prSet/>
      <dgm:spPr/>
      <dgm:t>
        <a:bodyPr/>
        <a:lstStyle/>
        <a:p>
          <a:endParaRPr lang="en-GB"/>
        </a:p>
      </dgm:t>
    </dgm:pt>
    <dgm:pt modelId="{25176854-5873-4AC4-A56D-B62120C5970B}" type="pres">
      <dgm:prSet presAssocID="{7106F6C9-4861-4B0B-9227-3092D1F99AC6}" presName="arrowDiagram" presStyleCnt="0">
        <dgm:presLayoutVars>
          <dgm:chMax val="5"/>
          <dgm:dir/>
          <dgm:resizeHandles val="exact"/>
        </dgm:presLayoutVars>
      </dgm:prSet>
      <dgm:spPr/>
    </dgm:pt>
    <dgm:pt modelId="{94678A5E-711D-4A9B-A59A-941655AF8947}" type="pres">
      <dgm:prSet presAssocID="{7106F6C9-4861-4B0B-9227-3092D1F99AC6}" presName="arrow" presStyleLbl="bgShp" presStyleIdx="0" presStyleCnt="1"/>
      <dgm:spPr/>
    </dgm:pt>
    <dgm:pt modelId="{4563D1A4-6E12-4C1C-A7B5-CFE7827DBA2A}" type="pres">
      <dgm:prSet presAssocID="{7106F6C9-4861-4B0B-9227-3092D1F99AC6}" presName="arrowDiagram3" presStyleCnt="0"/>
      <dgm:spPr/>
    </dgm:pt>
    <dgm:pt modelId="{627D10F8-64A8-4461-B838-C06C73BA4B84}" type="pres">
      <dgm:prSet presAssocID="{47078429-7501-46D2-A539-34E14D050D41}" presName="bullet3a" presStyleLbl="node1" presStyleIdx="0" presStyleCnt="3"/>
      <dgm:spPr/>
    </dgm:pt>
    <dgm:pt modelId="{5349046C-0075-4212-8416-10160860C871}" type="pres">
      <dgm:prSet presAssocID="{47078429-7501-46D2-A539-34E14D050D41}" presName="textBox3a" presStyleLbl="revTx" presStyleIdx="0" presStyleCnt="3">
        <dgm:presLayoutVars>
          <dgm:bulletEnabled val="1"/>
        </dgm:presLayoutVars>
      </dgm:prSet>
      <dgm:spPr/>
    </dgm:pt>
    <dgm:pt modelId="{CAAE81FF-ED6E-49D3-B898-801B544D5A1C}" type="pres">
      <dgm:prSet presAssocID="{C0C05EB1-9A85-46E3-AD74-60FDA81C7061}" presName="bullet3b" presStyleLbl="node1" presStyleIdx="1" presStyleCnt="3"/>
      <dgm:spPr/>
    </dgm:pt>
    <dgm:pt modelId="{63DFEB2E-B520-428B-B79E-E60A7913E691}" type="pres">
      <dgm:prSet presAssocID="{C0C05EB1-9A85-46E3-AD74-60FDA81C7061}" presName="textBox3b" presStyleLbl="revTx" presStyleIdx="1" presStyleCnt="3">
        <dgm:presLayoutVars>
          <dgm:bulletEnabled val="1"/>
        </dgm:presLayoutVars>
      </dgm:prSet>
      <dgm:spPr/>
    </dgm:pt>
    <dgm:pt modelId="{F3EC4BB4-E272-4C7C-A458-C4E0456F315B}" type="pres">
      <dgm:prSet presAssocID="{EC7ECD40-2CDC-4B41-B1BF-FF1164861452}" presName="bullet3c" presStyleLbl="node1" presStyleIdx="2" presStyleCnt="3"/>
      <dgm:spPr/>
    </dgm:pt>
    <dgm:pt modelId="{68FCF193-7E65-4CED-B3C7-4C0365332260}" type="pres">
      <dgm:prSet presAssocID="{EC7ECD40-2CDC-4B41-B1BF-FF1164861452}" presName="textBox3c" presStyleLbl="revTx" presStyleIdx="2" presStyleCnt="3">
        <dgm:presLayoutVars>
          <dgm:bulletEnabled val="1"/>
        </dgm:presLayoutVars>
      </dgm:prSet>
      <dgm:spPr/>
    </dgm:pt>
  </dgm:ptLst>
  <dgm:cxnLst>
    <dgm:cxn modelId="{B1C3E145-4DE9-4CBD-A556-FA8E67E22073}" srcId="{7106F6C9-4861-4B0B-9227-3092D1F99AC6}" destId="{EC7ECD40-2CDC-4B41-B1BF-FF1164861452}" srcOrd="2" destOrd="0" parTransId="{15E1592A-5079-43FC-AED8-62A169382D17}" sibTransId="{62A55D40-40FF-4A69-AE10-C368D0A4DBF3}"/>
    <dgm:cxn modelId="{81F03F83-83B1-416D-8CE8-D854D29237EB}" srcId="{7106F6C9-4861-4B0B-9227-3092D1F99AC6}" destId="{47078429-7501-46D2-A539-34E14D050D41}" srcOrd="0" destOrd="0" parTransId="{889076A4-72DC-4621-9B3C-8A17FEB1CC60}" sibTransId="{D88B48AA-A157-4E8C-B464-B89F6D3B7A7E}"/>
    <dgm:cxn modelId="{4018E8B8-715A-4AEC-B800-301BCFFC10A0}" srcId="{7106F6C9-4861-4B0B-9227-3092D1F99AC6}" destId="{C0C05EB1-9A85-46E3-AD74-60FDA81C7061}" srcOrd="1" destOrd="0" parTransId="{8CEE61FF-043E-4838-9D67-6F1768E565BE}" sibTransId="{4A7B5F1E-2680-4DA0-877D-CF02D3E7A3EF}"/>
    <dgm:cxn modelId="{10FF0EBF-9537-4258-9D6D-D8E355F3EDF2}" type="presOf" srcId="{C0C05EB1-9A85-46E3-AD74-60FDA81C7061}" destId="{63DFEB2E-B520-428B-B79E-E60A7913E691}" srcOrd="0" destOrd="0" presId="urn:microsoft.com/office/officeart/2005/8/layout/arrow2"/>
    <dgm:cxn modelId="{BD015FE8-90FB-4104-9A23-5639952845BE}" type="presOf" srcId="{47078429-7501-46D2-A539-34E14D050D41}" destId="{5349046C-0075-4212-8416-10160860C871}" srcOrd="0" destOrd="0" presId="urn:microsoft.com/office/officeart/2005/8/layout/arrow2"/>
    <dgm:cxn modelId="{D6D048E8-C7DF-4B32-B171-33CE99B7E84D}" type="presOf" srcId="{7106F6C9-4861-4B0B-9227-3092D1F99AC6}" destId="{25176854-5873-4AC4-A56D-B62120C5970B}" srcOrd="0" destOrd="0" presId="urn:microsoft.com/office/officeart/2005/8/layout/arrow2"/>
    <dgm:cxn modelId="{27E67EF0-3B1E-4AB8-9745-3AF5E52733B8}" type="presOf" srcId="{EC7ECD40-2CDC-4B41-B1BF-FF1164861452}" destId="{68FCF193-7E65-4CED-B3C7-4C0365332260}" srcOrd="0" destOrd="0" presId="urn:microsoft.com/office/officeart/2005/8/layout/arrow2"/>
    <dgm:cxn modelId="{158CFC91-C4DF-47BA-A09D-6A464CEB2C68}" type="presParOf" srcId="{25176854-5873-4AC4-A56D-B62120C5970B}" destId="{94678A5E-711D-4A9B-A59A-941655AF8947}" srcOrd="0" destOrd="0" presId="urn:microsoft.com/office/officeart/2005/8/layout/arrow2"/>
    <dgm:cxn modelId="{9DED5257-49E0-44CD-B307-9D4B9702930F}" type="presParOf" srcId="{25176854-5873-4AC4-A56D-B62120C5970B}" destId="{4563D1A4-6E12-4C1C-A7B5-CFE7827DBA2A}" srcOrd="1" destOrd="0" presId="urn:microsoft.com/office/officeart/2005/8/layout/arrow2"/>
    <dgm:cxn modelId="{5916C97D-E0FA-4B3E-BE65-91AA1E8D3A36}" type="presParOf" srcId="{4563D1A4-6E12-4C1C-A7B5-CFE7827DBA2A}" destId="{627D10F8-64A8-4461-B838-C06C73BA4B84}" srcOrd="0" destOrd="0" presId="urn:microsoft.com/office/officeart/2005/8/layout/arrow2"/>
    <dgm:cxn modelId="{2952F567-D185-4039-AEE7-D31DD8328DB4}" type="presParOf" srcId="{4563D1A4-6E12-4C1C-A7B5-CFE7827DBA2A}" destId="{5349046C-0075-4212-8416-10160860C871}" srcOrd="1" destOrd="0" presId="urn:microsoft.com/office/officeart/2005/8/layout/arrow2"/>
    <dgm:cxn modelId="{DC3DCF50-EC68-47AC-AC80-92FF978AAD95}" type="presParOf" srcId="{4563D1A4-6E12-4C1C-A7B5-CFE7827DBA2A}" destId="{CAAE81FF-ED6E-49D3-B898-801B544D5A1C}" srcOrd="2" destOrd="0" presId="urn:microsoft.com/office/officeart/2005/8/layout/arrow2"/>
    <dgm:cxn modelId="{D97BFF12-4436-4582-879D-8A0BC884DC88}" type="presParOf" srcId="{4563D1A4-6E12-4C1C-A7B5-CFE7827DBA2A}" destId="{63DFEB2E-B520-428B-B79E-E60A7913E691}" srcOrd="3" destOrd="0" presId="urn:microsoft.com/office/officeart/2005/8/layout/arrow2"/>
    <dgm:cxn modelId="{D100BD63-37B0-4632-BE35-B29D588698C5}" type="presParOf" srcId="{4563D1A4-6E12-4C1C-A7B5-CFE7827DBA2A}" destId="{F3EC4BB4-E272-4C7C-A458-C4E0456F315B}" srcOrd="4" destOrd="0" presId="urn:microsoft.com/office/officeart/2005/8/layout/arrow2"/>
    <dgm:cxn modelId="{759A6153-DADF-4D5A-B690-4E2408D0FE8C}" type="presParOf" srcId="{4563D1A4-6E12-4C1C-A7B5-CFE7827DBA2A}" destId="{68FCF193-7E65-4CED-B3C7-4C0365332260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651E65A-9910-403D-BB78-7EC9910CA55A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</dgm:pt>
    <dgm:pt modelId="{3E7E3184-AF74-45A6-BD6F-0B549263F00B}">
      <dgm:prSet phldrT="[Text]"/>
      <dgm:spPr/>
      <dgm:t>
        <a:bodyPr/>
        <a:lstStyle/>
        <a:p>
          <a:endParaRPr lang="en-GB" dirty="0"/>
        </a:p>
      </dgm:t>
    </dgm:pt>
    <dgm:pt modelId="{47E18CDD-8DBC-417F-8C2C-E478F6918A80}" type="parTrans" cxnId="{8519AE5B-7E49-46D0-8E7E-A6B981126FE9}">
      <dgm:prSet/>
      <dgm:spPr/>
      <dgm:t>
        <a:bodyPr/>
        <a:lstStyle/>
        <a:p>
          <a:endParaRPr lang="en-GB"/>
        </a:p>
      </dgm:t>
    </dgm:pt>
    <dgm:pt modelId="{140B2AC3-D702-4A93-8997-8BB3A26C0A8B}" type="sibTrans" cxnId="{8519AE5B-7E49-46D0-8E7E-A6B981126FE9}">
      <dgm:prSet/>
      <dgm:spPr/>
      <dgm:t>
        <a:bodyPr/>
        <a:lstStyle/>
        <a:p>
          <a:endParaRPr lang="en-GB"/>
        </a:p>
      </dgm:t>
    </dgm:pt>
    <dgm:pt modelId="{BE17257E-FB72-411E-BB2E-E16CEB809035}">
      <dgm:prSet phldrT="[Text]"/>
      <dgm:spPr/>
      <dgm:t>
        <a:bodyPr/>
        <a:lstStyle/>
        <a:p>
          <a:endParaRPr lang="en-GB" dirty="0"/>
        </a:p>
      </dgm:t>
    </dgm:pt>
    <dgm:pt modelId="{9C3F3595-1BB3-442B-B61E-8B0B6206B87A}" type="parTrans" cxnId="{C89FD8A2-5CDB-4C70-8C53-749F80F00294}">
      <dgm:prSet/>
      <dgm:spPr/>
      <dgm:t>
        <a:bodyPr/>
        <a:lstStyle/>
        <a:p>
          <a:endParaRPr lang="en-GB"/>
        </a:p>
      </dgm:t>
    </dgm:pt>
    <dgm:pt modelId="{4029EE50-8A4C-499C-BCA1-2F5AB26E2F20}" type="sibTrans" cxnId="{C89FD8A2-5CDB-4C70-8C53-749F80F00294}">
      <dgm:prSet/>
      <dgm:spPr/>
      <dgm:t>
        <a:bodyPr/>
        <a:lstStyle/>
        <a:p>
          <a:endParaRPr lang="en-GB"/>
        </a:p>
      </dgm:t>
    </dgm:pt>
    <dgm:pt modelId="{0DE8F35A-7887-4A42-85A0-D24FA5E3BD8A}">
      <dgm:prSet phldrT="[Text]"/>
      <dgm:spPr/>
      <dgm:t>
        <a:bodyPr/>
        <a:lstStyle/>
        <a:p>
          <a:endParaRPr lang="en-GB" dirty="0"/>
        </a:p>
      </dgm:t>
    </dgm:pt>
    <dgm:pt modelId="{8DCF1EB1-3686-4784-8C82-B95AD7D947F3}" type="parTrans" cxnId="{748F598A-C632-4B2B-9F5C-DF5DA7E9C5AA}">
      <dgm:prSet/>
      <dgm:spPr/>
      <dgm:t>
        <a:bodyPr/>
        <a:lstStyle/>
        <a:p>
          <a:endParaRPr lang="en-GB"/>
        </a:p>
      </dgm:t>
    </dgm:pt>
    <dgm:pt modelId="{5FD03F1E-BBDE-43A0-8EF6-E8488966CBF9}" type="sibTrans" cxnId="{748F598A-C632-4B2B-9F5C-DF5DA7E9C5AA}">
      <dgm:prSet/>
      <dgm:spPr/>
      <dgm:t>
        <a:bodyPr/>
        <a:lstStyle/>
        <a:p>
          <a:endParaRPr lang="en-GB"/>
        </a:p>
      </dgm:t>
    </dgm:pt>
    <dgm:pt modelId="{46183906-EDC6-41E1-AFCC-BCCC6DEF0084}" type="pres">
      <dgm:prSet presAssocID="{7651E65A-9910-403D-BB78-7EC9910CA55A}" presName="CompostProcess" presStyleCnt="0">
        <dgm:presLayoutVars>
          <dgm:dir/>
          <dgm:resizeHandles val="exact"/>
        </dgm:presLayoutVars>
      </dgm:prSet>
      <dgm:spPr/>
    </dgm:pt>
    <dgm:pt modelId="{8988BEE4-AC6B-4B02-9CEC-F0B3952F8F71}" type="pres">
      <dgm:prSet presAssocID="{7651E65A-9910-403D-BB78-7EC9910CA55A}" presName="arrow" presStyleLbl="bgShp" presStyleIdx="0" presStyleCnt="1"/>
      <dgm:spPr/>
    </dgm:pt>
    <dgm:pt modelId="{97ACB803-811B-4372-BCA1-4B66B425809D}" type="pres">
      <dgm:prSet presAssocID="{7651E65A-9910-403D-BB78-7EC9910CA55A}" presName="linearProcess" presStyleCnt="0"/>
      <dgm:spPr/>
    </dgm:pt>
    <dgm:pt modelId="{27A43409-10E2-42BB-A9B6-98FDFEC6BD3B}" type="pres">
      <dgm:prSet presAssocID="{3E7E3184-AF74-45A6-BD6F-0B549263F00B}" presName="textNode" presStyleLbl="node1" presStyleIdx="0" presStyleCnt="3">
        <dgm:presLayoutVars>
          <dgm:bulletEnabled val="1"/>
        </dgm:presLayoutVars>
      </dgm:prSet>
      <dgm:spPr/>
    </dgm:pt>
    <dgm:pt modelId="{5F5D68F6-5E2D-4569-8797-0D367301642C}" type="pres">
      <dgm:prSet presAssocID="{140B2AC3-D702-4A93-8997-8BB3A26C0A8B}" presName="sibTrans" presStyleCnt="0"/>
      <dgm:spPr/>
    </dgm:pt>
    <dgm:pt modelId="{40DE2C2F-D598-4E50-BCF9-6ECA62802C83}" type="pres">
      <dgm:prSet presAssocID="{BE17257E-FB72-411E-BB2E-E16CEB809035}" presName="textNode" presStyleLbl="node1" presStyleIdx="1" presStyleCnt="3">
        <dgm:presLayoutVars>
          <dgm:bulletEnabled val="1"/>
        </dgm:presLayoutVars>
      </dgm:prSet>
      <dgm:spPr/>
    </dgm:pt>
    <dgm:pt modelId="{80A40A33-9A86-4824-A12C-B500241DE03A}" type="pres">
      <dgm:prSet presAssocID="{4029EE50-8A4C-499C-BCA1-2F5AB26E2F20}" presName="sibTrans" presStyleCnt="0"/>
      <dgm:spPr/>
    </dgm:pt>
    <dgm:pt modelId="{5B6BD949-C701-4353-ACAB-470FD647DBAE}" type="pres">
      <dgm:prSet presAssocID="{0DE8F35A-7887-4A42-85A0-D24FA5E3BD8A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CE115E09-6AF6-41B9-8E9C-B6C542C869B5}" type="presOf" srcId="{7651E65A-9910-403D-BB78-7EC9910CA55A}" destId="{46183906-EDC6-41E1-AFCC-BCCC6DEF0084}" srcOrd="0" destOrd="0" presId="urn:microsoft.com/office/officeart/2005/8/layout/hProcess9"/>
    <dgm:cxn modelId="{8519AE5B-7E49-46D0-8E7E-A6B981126FE9}" srcId="{7651E65A-9910-403D-BB78-7EC9910CA55A}" destId="{3E7E3184-AF74-45A6-BD6F-0B549263F00B}" srcOrd="0" destOrd="0" parTransId="{47E18CDD-8DBC-417F-8C2C-E478F6918A80}" sibTransId="{140B2AC3-D702-4A93-8997-8BB3A26C0A8B}"/>
    <dgm:cxn modelId="{1B21176D-BE36-441E-8C63-84AD66B0B679}" type="presOf" srcId="{0DE8F35A-7887-4A42-85A0-D24FA5E3BD8A}" destId="{5B6BD949-C701-4353-ACAB-470FD647DBAE}" srcOrd="0" destOrd="0" presId="urn:microsoft.com/office/officeart/2005/8/layout/hProcess9"/>
    <dgm:cxn modelId="{FBDBA181-B921-4EC0-8EF3-42338CD565A1}" type="presOf" srcId="{BE17257E-FB72-411E-BB2E-E16CEB809035}" destId="{40DE2C2F-D598-4E50-BCF9-6ECA62802C83}" srcOrd="0" destOrd="0" presId="urn:microsoft.com/office/officeart/2005/8/layout/hProcess9"/>
    <dgm:cxn modelId="{748F598A-C632-4B2B-9F5C-DF5DA7E9C5AA}" srcId="{7651E65A-9910-403D-BB78-7EC9910CA55A}" destId="{0DE8F35A-7887-4A42-85A0-D24FA5E3BD8A}" srcOrd="2" destOrd="0" parTransId="{8DCF1EB1-3686-4784-8C82-B95AD7D947F3}" sibTransId="{5FD03F1E-BBDE-43A0-8EF6-E8488966CBF9}"/>
    <dgm:cxn modelId="{0433818B-975D-4059-83EA-77C870A309AE}" type="presOf" srcId="{3E7E3184-AF74-45A6-BD6F-0B549263F00B}" destId="{27A43409-10E2-42BB-A9B6-98FDFEC6BD3B}" srcOrd="0" destOrd="0" presId="urn:microsoft.com/office/officeart/2005/8/layout/hProcess9"/>
    <dgm:cxn modelId="{C89FD8A2-5CDB-4C70-8C53-749F80F00294}" srcId="{7651E65A-9910-403D-BB78-7EC9910CA55A}" destId="{BE17257E-FB72-411E-BB2E-E16CEB809035}" srcOrd="1" destOrd="0" parTransId="{9C3F3595-1BB3-442B-B61E-8B0B6206B87A}" sibTransId="{4029EE50-8A4C-499C-BCA1-2F5AB26E2F20}"/>
    <dgm:cxn modelId="{5D2B3124-A2A2-40B7-92C0-CAEA3E10ABDC}" type="presParOf" srcId="{46183906-EDC6-41E1-AFCC-BCCC6DEF0084}" destId="{8988BEE4-AC6B-4B02-9CEC-F0B3952F8F71}" srcOrd="0" destOrd="0" presId="urn:microsoft.com/office/officeart/2005/8/layout/hProcess9"/>
    <dgm:cxn modelId="{02B832DF-F266-4B34-A8C7-A651C45179D2}" type="presParOf" srcId="{46183906-EDC6-41E1-AFCC-BCCC6DEF0084}" destId="{97ACB803-811B-4372-BCA1-4B66B425809D}" srcOrd="1" destOrd="0" presId="urn:microsoft.com/office/officeart/2005/8/layout/hProcess9"/>
    <dgm:cxn modelId="{07A07CD3-C1EC-423A-839D-35DF0AB1D22E}" type="presParOf" srcId="{97ACB803-811B-4372-BCA1-4B66B425809D}" destId="{27A43409-10E2-42BB-A9B6-98FDFEC6BD3B}" srcOrd="0" destOrd="0" presId="urn:microsoft.com/office/officeart/2005/8/layout/hProcess9"/>
    <dgm:cxn modelId="{A0A6B610-D2FD-4444-9620-FABE1762E50B}" type="presParOf" srcId="{97ACB803-811B-4372-BCA1-4B66B425809D}" destId="{5F5D68F6-5E2D-4569-8797-0D367301642C}" srcOrd="1" destOrd="0" presId="urn:microsoft.com/office/officeart/2005/8/layout/hProcess9"/>
    <dgm:cxn modelId="{A6068C05-DF2C-46CF-8775-753AA57E561D}" type="presParOf" srcId="{97ACB803-811B-4372-BCA1-4B66B425809D}" destId="{40DE2C2F-D598-4E50-BCF9-6ECA62802C83}" srcOrd="2" destOrd="0" presId="urn:microsoft.com/office/officeart/2005/8/layout/hProcess9"/>
    <dgm:cxn modelId="{009AD95A-DB3D-43E0-A1EE-259D8C2C81A4}" type="presParOf" srcId="{97ACB803-811B-4372-BCA1-4B66B425809D}" destId="{80A40A33-9A86-4824-A12C-B500241DE03A}" srcOrd="3" destOrd="0" presId="urn:microsoft.com/office/officeart/2005/8/layout/hProcess9"/>
    <dgm:cxn modelId="{0A730CE7-A26A-47BB-85F9-E4393EDCCD13}" type="presParOf" srcId="{97ACB803-811B-4372-BCA1-4B66B425809D}" destId="{5B6BD949-C701-4353-ACAB-470FD647DBA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E1C3BEF-4264-4FCA-84D8-07B2AB9F1FFB}" type="doc">
      <dgm:prSet loTypeId="urn:microsoft.com/office/officeart/2005/8/layout/gear1" loCatId="process" qsTypeId="urn:microsoft.com/office/officeart/2005/8/quickstyle/simple5" qsCatId="simple" csTypeId="urn:microsoft.com/office/officeart/2005/8/colors/colorful3" csCatId="colorful" phldr="1"/>
      <dgm:spPr/>
    </dgm:pt>
    <dgm:pt modelId="{3243D326-686F-4F57-8AE0-E7CDF0584C9D}">
      <dgm:prSet phldrT="[Text]"/>
      <dgm:spPr/>
      <dgm:t>
        <a:bodyPr/>
        <a:lstStyle/>
        <a:p>
          <a:endParaRPr lang="en-GB" dirty="0"/>
        </a:p>
      </dgm:t>
    </dgm:pt>
    <dgm:pt modelId="{513DB7DF-B865-4CD0-8A51-ED472BEBE1AD}" type="parTrans" cxnId="{6FBB61A1-BB3F-4754-954E-33F44BEC3867}">
      <dgm:prSet/>
      <dgm:spPr/>
      <dgm:t>
        <a:bodyPr/>
        <a:lstStyle/>
        <a:p>
          <a:endParaRPr lang="en-GB"/>
        </a:p>
      </dgm:t>
    </dgm:pt>
    <dgm:pt modelId="{C5BD44CB-E8D1-4F50-AE4D-8F74FEBBDF0E}" type="sibTrans" cxnId="{6FBB61A1-BB3F-4754-954E-33F44BEC3867}">
      <dgm:prSet/>
      <dgm:spPr/>
      <dgm:t>
        <a:bodyPr/>
        <a:lstStyle/>
        <a:p>
          <a:endParaRPr lang="en-GB"/>
        </a:p>
      </dgm:t>
    </dgm:pt>
    <dgm:pt modelId="{2015AA9B-B94D-4A92-A439-9F1487974660}">
      <dgm:prSet phldrT="[Text]"/>
      <dgm:spPr/>
      <dgm:t>
        <a:bodyPr/>
        <a:lstStyle/>
        <a:p>
          <a:endParaRPr lang="en-GB" dirty="0"/>
        </a:p>
      </dgm:t>
    </dgm:pt>
    <dgm:pt modelId="{2D332A72-D21E-453F-A9E2-B581B1AE02FD}" type="parTrans" cxnId="{F3785304-4CE9-46A2-9941-C7C0CD29E2A2}">
      <dgm:prSet/>
      <dgm:spPr/>
      <dgm:t>
        <a:bodyPr/>
        <a:lstStyle/>
        <a:p>
          <a:endParaRPr lang="en-GB"/>
        </a:p>
      </dgm:t>
    </dgm:pt>
    <dgm:pt modelId="{B32FE720-5A9B-43D3-8A7F-D55278A31754}" type="sibTrans" cxnId="{F3785304-4CE9-46A2-9941-C7C0CD29E2A2}">
      <dgm:prSet/>
      <dgm:spPr/>
      <dgm:t>
        <a:bodyPr/>
        <a:lstStyle/>
        <a:p>
          <a:endParaRPr lang="en-GB"/>
        </a:p>
      </dgm:t>
    </dgm:pt>
    <dgm:pt modelId="{3EFA3CED-81F0-4604-94EA-54D3C33D0BC9}">
      <dgm:prSet phldrT="[Text]"/>
      <dgm:spPr/>
      <dgm:t>
        <a:bodyPr/>
        <a:lstStyle/>
        <a:p>
          <a:endParaRPr lang="en-GB" dirty="0"/>
        </a:p>
      </dgm:t>
    </dgm:pt>
    <dgm:pt modelId="{1172A822-F98F-4C3F-9954-5F9DAA4A005A}" type="parTrans" cxnId="{97A3DB2D-9E37-489E-993A-FB635EE1787B}">
      <dgm:prSet/>
      <dgm:spPr/>
      <dgm:t>
        <a:bodyPr/>
        <a:lstStyle/>
        <a:p>
          <a:endParaRPr lang="en-GB"/>
        </a:p>
      </dgm:t>
    </dgm:pt>
    <dgm:pt modelId="{DF1451FC-7786-440F-9187-E545E54B6E78}" type="sibTrans" cxnId="{97A3DB2D-9E37-489E-993A-FB635EE1787B}">
      <dgm:prSet/>
      <dgm:spPr/>
      <dgm:t>
        <a:bodyPr/>
        <a:lstStyle/>
        <a:p>
          <a:endParaRPr lang="en-GB"/>
        </a:p>
      </dgm:t>
    </dgm:pt>
    <dgm:pt modelId="{029508CC-6A2E-4D0A-BABF-B89CC4A4DD43}" type="pres">
      <dgm:prSet presAssocID="{8E1C3BEF-4264-4FCA-84D8-07B2AB9F1FFB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B210577E-A2A6-4EC6-99A9-22943222B8ED}" type="pres">
      <dgm:prSet presAssocID="{3243D326-686F-4F57-8AE0-E7CDF0584C9D}" presName="gear1" presStyleLbl="node1" presStyleIdx="0" presStyleCnt="3">
        <dgm:presLayoutVars>
          <dgm:chMax val="1"/>
          <dgm:bulletEnabled val="1"/>
        </dgm:presLayoutVars>
      </dgm:prSet>
      <dgm:spPr/>
    </dgm:pt>
    <dgm:pt modelId="{F1508419-CA5F-4197-AB94-857BD47560DA}" type="pres">
      <dgm:prSet presAssocID="{3243D326-686F-4F57-8AE0-E7CDF0584C9D}" presName="gear1srcNode" presStyleLbl="node1" presStyleIdx="0" presStyleCnt="3"/>
      <dgm:spPr/>
    </dgm:pt>
    <dgm:pt modelId="{C7235594-F463-4048-84E3-3DBD9BA3450C}" type="pres">
      <dgm:prSet presAssocID="{3243D326-686F-4F57-8AE0-E7CDF0584C9D}" presName="gear1dstNode" presStyleLbl="node1" presStyleIdx="0" presStyleCnt="3"/>
      <dgm:spPr/>
    </dgm:pt>
    <dgm:pt modelId="{84C08327-7AE4-4BEC-85FB-20479188594F}" type="pres">
      <dgm:prSet presAssocID="{2015AA9B-B94D-4A92-A439-9F1487974660}" presName="gear2" presStyleLbl="node1" presStyleIdx="1" presStyleCnt="3">
        <dgm:presLayoutVars>
          <dgm:chMax val="1"/>
          <dgm:bulletEnabled val="1"/>
        </dgm:presLayoutVars>
      </dgm:prSet>
      <dgm:spPr/>
    </dgm:pt>
    <dgm:pt modelId="{5C502ADA-D287-48A2-BEDE-8BD8536DFE1C}" type="pres">
      <dgm:prSet presAssocID="{2015AA9B-B94D-4A92-A439-9F1487974660}" presName="gear2srcNode" presStyleLbl="node1" presStyleIdx="1" presStyleCnt="3"/>
      <dgm:spPr/>
    </dgm:pt>
    <dgm:pt modelId="{A112A6B7-27C6-4BE2-8CA6-5570109E6FCD}" type="pres">
      <dgm:prSet presAssocID="{2015AA9B-B94D-4A92-A439-9F1487974660}" presName="gear2dstNode" presStyleLbl="node1" presStyleIdx="1" presStyleCnt="3"/>
      <dgm:spPr/>
    </dgm:pt>
    <dgm:pt modelId="{37E5B60E-55A7-484F-9814-ED83F99C8811}" type="pres">
      <dgm:prSet presAssocID="{3EFA3CED-81F0-4604-94EA-54D3C33D0BC9}" presName="gear3" presStyleLbl="node1" presStyleIdx="2" presStyleCnt="3"/>
      <dgm:spPr/>
    </dgm:pt>
    <dgm:pt modelId="{D3C7E444-0A5C-4B1F-9F33-4C536A077EF3}" type="pres">
      <dgm:prSet presAssocID="{3EFA3CED-81F0-4604-94EA-54D3C33D0BC9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D4A51AAA-0431-4844-87B1-4FCF29BC051C}" type="pres">
      <dgm:prSet presAssocID="{3EFA3CED-81F0-4604-94EA-54D3C33D0BC9}" presName="gear3srcNode" presStyleLbl="node1" presStyleIdx="2" presStyleCnt="3"/>
      <dgm:spPr/>
    </dgm:pt>
    <dgm:pt modelId="{B577E93F-5C5C-46FD-AFB8-0F22DCD358C1}" type="pres">
      <dgm:prSet presAssocID="{3EFA3CED-81F0-4604-94EA-54D3C33D0BC9}" presName="gear3dstNode" presStyleLbl="node1" presStyleIdx="2" presStyleCnt="3"/>
      <dgm:spPr/>
    </dgm:pt>
    <dgm:pt modelId="{E0A4505B-0891-4717-A823-DB47939BF018}" type="pres">
      <dgm:prSet presAssocID="{C5BD44CB-E8D1-4F50-AE4D-8F74FEBBDF0E}" presName="connector1" presStyleLbl="sibTrans2D1" presStyleIdx="0" presStyleCnt="3"/>
      <dgm:spPr/>
    </dgm:pt>
    <dgm:pt modelId="{A032F09C-0E04-4EBD-AB5D-B89FF68EEDEE}" type="pres">
      <dgm:prSet presAssocID="{B32FE720-5A9B-43D3-8A7F-D55278A31754}" presName="connector2" presStyleLbl="sibTrans2D1" presStyleIdx="1" presStyleCnt="3"/>
      <dgm:spPr/>
    </dgm:pt>
    <dgm:pt modelId="{F17CF586-1653-4C0C-B889-1DBF34CAE03A}" type="pres">
      <dgm:prSet presAssocID="{DF1451FC-7786-440F-9187-E545E54B6E78}" presName="connector3" presStyleLbl="sibTrans2D1" presStyleIdx="2" presStyleCnt="3"/>
      <dgm:spPr/>
    </dgm:pt>
  </dgm:ptLst>
  <dgm:cxnLst>
    <dgm:cxn modelId="{F3785304-4CE9-46A2-9941-C7C0CD29E2A2}" srcId="{8E1C3BEF-4264-4FCA-84D8-07B2AB9F1FFB}" destId="{2015AA9B-B94D-4A92-A439-9F1487974660}" srcOrd="1" destOrd="0" parTransId="{2D332A72-D21E-453F-A9E2-B581B1AE02FD}" sibTransId="{B32FE720-5A9B-43D3-8A7F-D55278A31754}"/>
    <dgm:cxn modelId="{2C84A513-CEB0-4AF6-A074-51EEDC342717}" type="presOf" srcId="{3EFA3CED-81F0-4604-94EA-54D3C33D0BC9}" destId="{D3C7E444-0A5C-4B1F-9F33-4C536A077EF3}" srcOrd="1" destOrd="0" presId="urn:microsoft.com/office/officeart/2005/8/layout/gear1"/>
    <dgm:cxn modelId="{11BEDE1A-ED20-43A5-956B-C8F86D88CB8E}" type="presOf" srcId="{C5BD44CB-E8D1-4F50-AE4D-8F74FEBBDF0E}" destId="{E0A4505B-0891-4717-A823-DB47939BF018}" srcOrd="0" destOrd="0" presId="urn:microsoft.com/office/officeart/2005/8/layout/gear1"/>
    <dgm:cxn modelId="{97A3DB2D-9E37-489E-993A-FB635EE1787B}" srcId="{8E1C3BEF-4264-4FCA-84D8-07B2AB9F1FFB}" destId="{3EFA3CED-81F0-4604-94EA-54D3C33D0BC9}" srcOrd="2" destOrd="0" parTransId="{1172A822-F98F-4C3F-9954-5F9DAA4A005A}" sibTransId="{DF1451FC-7786-440F-9187-E545E54B6E78}"/>
    <dgm:cxn modelId="{3C011D43-0D74-43F6-B90A-A6E02F4A43D6}" type="presOf" srcId="{8E1C3BEF-4264-4FCA-84D8-07B2AB9F1FFB}" destId="{029508CC-6A2E-4D0A-BABF-B89CC4A4DD43}" srcOrd="0" destOrd="0" presId="urn:microsoft.com/office/officeart/2005/8/layout/gear1"/>
    <dgm:cxn modelId="{C719EC45-F606-41F3-B3D3-BA771680CF7C}" type="presOf" srcId="{2015AA9B-B94D-4A92-A439-9F1487974660}" destId="{84C08327-7AE4-4BEC-85FB-20479188594F}" srcOrd="0" destOrd="0" presId="urn:microsoft.com/office/officeart/2005/8/layout/gear1"/>
    <dgm:cxn modelId="{76AF9F67-D4D3-4026-86E4-AFF2454B9463}" type="presOf" srcId="{3EFA3CED-81F0-4604-94EA-54D3C33D0BC9}" destId="{B577E93F-5C5C-46FD-AFB8-0F22DCD358C1}" srcOrd="3" destOrd="0" presId="urn:microsoft.com/office/officeart/2005/8/layout/gear1"/>
    <dgm:cxn modelId="{6FBDF76D-159D-4EF5-B6EE-B612B5B0CB3B}" type="presOf" srcId="{3243D326-686F-4F57-8AE0-E7CDF0584C9D}" destId="{C7235594-F463-4048-84E3-3DBD9BA3450C}" srcOrd="2" destOrd="0" presId="urn:microsoft.com/office/officeart/2005/8/layout/gear1"/>
    <dgm:cxn modelId="{2098EB54-B65B-4A61-8F39-AAD851E03959}" type="presOf" srcId="{2015AA9B-B94D-4A92-A439-9F1487974660}" destId="{A112A6B7-27C6-4BE2-8CA6-5570109E6FCD}" srcOrd="2" destOrd="0" presId="urn:microsoft.com/office/officeart/2005/8/layout/gear1"/>
    <dgm:cxn modelId="{EF794C7F-06EC-47FC-A785-21E67DF3613F}" type="presOf" srcId="{3EFA3CED-81F0-4604-94EA-54D3C33D0BC9}" destId="{37E5B60E-55A7-484F-9814-ED83F99C8811}" srcOrd="0" destOrd="0" presId="urn:microsoft.com/office/officeart/2005/8/layout/gear1"/>
    <dgm:cxn modelId="{0045D698-2891-4978-AFB0-F7E570C7681B}" type="presOf" srcId="{3243D326-686F-4F57-8AE0-E7CDF0584C9D}" destId="{B210577E-A2A6-4EC6-99A9-22943222B8ED}" srcOrd="0" destOrd="0" presId="urn:microsoft.com/office/officeart/2005/8/layout/gear1"/>
    <dgm:cxn modelId="{6FBB61A1-BB3F-4754-954E-33F44BEC3867}" srcId="{8E1C3BEF-4264-4FCA-84D8-07B2AB9F1FFB}" destId="{3243D326-686F-4F57-8AE0-E7CDF0584C9D}" srcOrd="0" destOrd="0" parTransId="{513DB7DF-B865-4CD0-8A51-ED472BEBE1AD}" sibTransId="{C5BD44CB-E8D1-4F50-AE4D-8F74FEBBDF0E}"/>
    <dgm:cxn modelId="{B6049CBF-47C0-49D3-909B-9B7A15F8CF2A}" type="presOf" srcId="{DF1451FC-7786-440F-9187-E545E54B6E78}" destId="{F17CF586-1653-4C0C-B889-1DBF34CAE03A}" srcOrd="0" destOrd="0" presId="urn:microsoft.com/office/officeart/2005/8/layout/gear1"/>
    <dgm:cxn modelId="{33C9C2C1-3E6C-4222-B210-6A0E45467FD8}" type="presOf" srcId="{3EFA3CED-81F0-4604-94EA-54D3C33D0BC9}" destId="{D4A51AAA-0431-4844-87B1-4FCF29BC051C}" srcOrd="2" destOrd="0" presId="urn:microsoft.com/office/officeart/2005/8/layout/gear1"/>
    <dgm:cxn modelId="{FA4D2FDD-A31B-4AC5-A628-F0B821A3D3FF}" type="presOf" srcId="{B32FE720-5A9B-43D3-8A7F-D55278A31754}" destId="{A032F09C-0E04-4EBD-AB5D-B89FF68EEDEE}" srcOrd="0" destOrd="0" presId="urn:microsoft.com/office/officeart/2005/8/layout/gear1"/>
    <dgm:cxn modelId="{B3220AE2-9BAC-4338-A872-82A521700607}" type="presOf" srcId="{2015AA9B-B94D-4A92-A439-9F1487974660}" destId="{5C502ADA-D287-48A2-BEDE-8BD8536DFE1C}" srcOrd="1" destOrd="0" presId="urn:microsoft.com/office/officeart/2005/8/layout/gear1"/>
    <dgm:cxn modelId="{BE8813ED-361F-4113-A560-E6475E71982A}" type="presOf" srcId="{3243D326-686F-4F57-8AE0-E7CDF0584C9D}" destId="{F1508419-CA5F-4197-AB94-857BD47560DA}" srcOrd="1" destOrd="0" presId="urn:microsoft.com/office/officeart/2005/8/layout/gear1"/>
    <dgm:cxn modelId="{BFD73658-D9B3-47E5-81E1-96D0A92D3848}" type="presParOf" srcId="{029508CC-6A2E-4D0A-BABF-B89CC4A4DD43}" destId="{B210577E-A2A6-4EC6-99A9-22943222B8ED}" srcOrd="0" destOrd="0" presId="urn:microsoft.com/office/officeart/2005/8/layout/gear1"/>
    <dgm:cxn modelId="{3E1D77CF-8022-4243-A4F1-13CE4FFFABF3}" type="presParOf" srcId="{029508CC-6A2E-4D0A-BABF-B89CC4A4DD43}" destId="{F1508419-CA5F-4197-AB94-857BD47560DA}" srcOrd="1" destOrd="0" presId="urn:microsoft.com/office/officeart/2005/8/layout/gear1"/>
    <dgm:cxn modelId="{F2CD9F03-8B23-44CD-AF47-35E5FBED659F}" type="presParOf" srcId="{029508CC-6A2E-4D0A-BABF-B89CC4A4DD43}" destId="{C7235594-F463-4048-84E3-3DBD9BA3450C}" srcOrd="2" destOrd="0" presId="urn:microsoft.com/office/officeart/2005/8/layout/gear1"/>
    <dgm:cxn modelId="{84F68FB2-CBD5-46A8-A61B-219EB3897305}" type="presParOf" srcId="{029508CC-6A2E-4D0A-BABF-B89CC4A4DD43}" destId="{84C08327-7AE4-4BEC-85FB-20479188594F}" srcOrd="3" destOrd="0" presId="urn:microsoft.com/office/officeart/2005/8/layout/gear1"/>
    <dgm:cxn modelId="{8DE42B98-1B6F-4FFD-9953-0C590479158D}" type="presParOf" srcId="{029508CC-6A2E-4D0A-BABF-B89CC4A4DD43}" destId="{5C502ADA-D287-48A2-BEDE-8BD8536DFE1C}" srcOrd="4" destOrd="0" presId="urn:microsoft.com/office/officeart/2005/8/layout/gear1"/>
    <dgm:cxn modelId="{ED1296F0-79EF-48FE-AE56-B25695DF784A}" type="presParOf" srcId="{029508CC-6A2E-4D0A-BABF-B89CC4A4DD43}" destId="{A112A6B7-27C6-4BE2-8CA6-5570109E6FCD}" srcOrd="5" destOrd="0" presId="urn:microsoft.com/office/officeart/2005/8/layout/gear1"/>
    <dgm:cxn modelId="{4F05FE0C-3802-4339-8920-D45AB7D9A831}" type="presParOf" srcId="{029508CC-6A2E-4D0A-BABF-B89CC4A4DD43}" destId="{37E5B60E-55A7-484F-9814-ED83F99C8811}" srcOrd="6" destOrd="0" presId="urn:microsoft.com/office/officeart/2005/8/layout/gear1"/>
    <dgm:cxn modelId="{B106F6E2-063F-46DD-BEAC-846826F25DFD}" type="presParOf" srcId="{029508CC-6A2E-4D0A-BABF-B89CC4A4DD43}" destId="{D3C7E444-0A5C-4B1F-9F33-4C536A077EF3}" srcOrd="7" destOrd="0" presId="urn:microsoft.com/office/officeart/2005/8/layout/gear1"/>
    <dgm:cxn modelId="{F731195A-11A7-488D-AE16-B9E912C20B9A}" type="presParOf" srcId="{029508CC-6A2E-4D0A-BABF-B89CC4A4DD43}" destId="{D4A51AAA-0431-4844-87B1-4FCF29BC051C}" srcOrd="8" destOrd="0" presId="urn:microsoft.com/office/officeart/2005/8/layout/gear1"/>
    <dgm:cxn modelId="{59EA0339-D833-4177-B094-A61DA0F8ADEC}" type="presParOf" srcId="{029508CC-6A2E-4D0A-BABF-B89CC4A4DD43}" destId="{B577E93F-5C5C-46FD-AFB8-0F22DCD358C1}" srcOrd="9" destOrd="0" presId="urn:microsoft.com/office/officeart/2005/8/layout/gear1"/>
    <dgm:cxn modelId="{B8C15F24-9A33-4CD3-BD88-D5FFB320C3E1}" type="presParOf" srcId="{029508CC-6A2E-4D0A-BABF-B89CC4A4DD43}" destId="{E0A4505B-0891-4717-A823-DB47939BF018}" srcOrd="10" destOrd="0" presId="urn:microsoft.com/office/officeart/2005/8/layout/gear1"/>
    <dgm:cxn modelId="{02A85669-4639-4B35-95B9-734B8C1C4B7D}" type="presParOf" srcId="{029508CC-6A2E-4D0A-BABF-B89CC4A4DD43}" destId="{A032F09C-0E04-4EBD-AB5D-B89FF68EEDEE}" srcOrd="11" destOrd="0" presId="urn:microsoft.com/office/officeart/2005/8/layout/gear1"/>
    <dgm:cxn modelId="{C7C98831-F88D-43BF-80B9-DCE70CE4C6AE}" type="presParOf" srcId="{029508CC-6A2E-4D0A-BABF-B89CC4A4DD43}" destId="{F17CF586-1653-4C0C-B889-1DBF34CAE03A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BEC8345-9618-4563-BE8A-6A32A2967540}" type="doc">
      <dgm:prSet loTypeId="urn:microsoft.com/office/officeart/2008/layout/RadialCluster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FE379367-1FA7-4CF0-A440-21EB507E5677}">
      <dgm:prSet phldrT="[Text]"/>
      <dgm:spPr/>
      <dgm:t>
        <a:bodyPr/>
        <a:lstStyle/>
        <a:p>
          <a:endParaRPr lang="en-GB" dirty="0"/>
        </a:p>
      </dgm:t>
    </dgm:pt>
    <dgm:pt modelId="{B725E506-35B0-45BC-880E-5AE3241FC9F8}" type="parTrans" cxnId="{E2406E1A-D74C-45FC-A2E0-168E6E5CB72A}">
      <dgm:prSet/>
      <dgm:spPr/>
      <dgm:t>
        <a:bodyPr/>
        <a:lstStyle/>
        <a:p>
          <a:endParaRPr lang="en-GB"/>
        </a:p>
      </dgm:t>
    </dgm:pt>
    <dgm:pt modelId="{33AB0518-E596-4549-B177-422AEB96774E}" type="sibTrans" cxnId="{E2406E1A-D74C-45FC-A2E0-168E6E5CB72A}">
      <dgm:prSet/>
      <dgm:spPr/>
      <dgm:t>
        <a:bodyPr/>
        <a:lstStyle/>
        <a:p>
          <a:endParaRPr lang="en-GB"/>
        </a:p>
      </dgm:t>
    </dgm:pt>
    <dgm:pt modelId="{1DB6CDD8-FE00-42F8-8354-7931C54A3F7A}">
      <dgm:prSet phldrT="[Text]"/>
      <dgm:spPr/>
      <dgm:t>
        <a:bodyPr/>
        <a:lstStyle/>
        <a:p>
          <a:endParaRPr lang="en-GB" dirty="0"/>
        </a:p>
      </dgm:t>
    </dgm:pt>
    <dgm:pt modelId="{AC1383FD-561C-4300-86DB-7E20FE87EF72}" type="parTrans" cxnId="{2BC289C4-5D65-48E3-9DAC-9F97A824C689}">
      <dgm:prSet/>
      <dgm:spPr/>
      <dgm:t>
        <a:bodyPr/>
        <a:lstStyle/>
        <a:p>
          <a:endParaRPr lang="en-GB"/>
        </a:p>
      </dgm:t>
    </dgm:pt>
    <dgm:pt modelId="{1CD4C134-12C0-4D8E-9580-853B47B0BD67}" type="sibTrans" cxnId="{2BC289C4-5D65-48E3-9DAC-9F97A824C689}">
      <dgm:prSet/>
      <dgm:spPr/>
      <dgm:t>
        <a:bodyPr/>
        <a:lstStyle/>
        <a:p>
          <a:endParaRPr lang="en-GB"/>
        </a:p>
      </dgm:t>
    </dgm:pt>
    <dgm:pt modelId="{FEF323C1-0303-40FC-9445-4985B4B5A7FF}">
      <dgm:prSet phldrT="[Text]"/>
      <dgm:spPr/>
      <dgm:t>
        <a:bodyPr/>
        <a:lstStyle/>
        <a:p>
          <a:endParaRPr lang="en-GB" dirty="0"/>
        </a:p>
      </dgm:t>
    </dgm:pt>
    <dgm:pt modelId="{4A89A452-43D0-42A8-805B-6D53B817809F}" type="parTrans" cxnId="{F0BE4DF9-0928-4603-AAA4-2890B10F6E53}">
      <dgm:prSet/>
      <dgm:spPr/>
      <dgm:t>
        <a:bodyPr/>
        <a:lstStyle/>
        <a:p>
          <a:endParaRPr lang="en-GB"/>
        </a:p>
      </dgm:t>
    </dgm:pt>
    <dgm:pt modelId="{6839BF18-4CD5-45A5-B79A-1A9DE61DBC4D}" type="sibTrans" cxnId="{F0BE4DF9-0928-4603-AAA4-2890B10F6E53}">
      <dgm:prSet/>
      <dgm:spPr/>
      <dgm:t>
        <a:bodyPr/>
        <a:lstStyle/>
        <a:p>
          <a:endParaRPr lang="en-GB"/>
        </a:p>
      </dgm:t>
    </dgm:pt>
    <dgm:pt modelId="{0DCC4FA6-C4F3-4A82-8EC4-DF83D0AEBBD8}">
      <dgm:prSet phldrT="[Text]"/>
      <dgm:spPr/>
      <dgm:t>
        <a:bodyPr/>
        <a:lstStyle/>
        <a:p>
          <a:endParaRPr lang="en-GB" dirty="0"/>
        </a:p>
      </dgm:t>
    </dgm:pt>
    <dgm:pt modelId="{B3CF41F7-3AE0-4721-86AF-39D3DFE91788}" type="parTrans" cxnId="{11897D2F-90FD-4D3B-B94A-C6DEEDD3C4BC}">
      <dgm:prSet/>
      <dgm:spPr/>
      <dgm:t>
        <a:bodyPr/>
        <a:lstStyle/>
        <a:p>
          <a:endParaRPr lang="en-GB"/>
        </a:p>
      </dgm:t>
    </dgm:pt>
    <dgm:pt modelId="{9D52979C-DA4A-4C34-98A9-01BD5B8A8A39}" type="sibTrans" cxnId="{11897D2F-90FD-4D3B-B94A-C6DEEDD3C4BC}">
      <dgm:prSet/>
      <dgm:spPr/>
      <dgm:t>
        <a:bodyPr/>
        <a:lstStyle/>
        <a:p>
          <a:endParaRPr lang="en-GB"/>
        </a:p>
      </dgm:t>
    </dgm:pt>
    <dgm:pt modelId="{7A9EAE12-5773-4812-BAB5-C9EC94B3570D}" type="pres">
      <dgm:prSet presAssocID="{2BEC8345-9618-4563-BE8A-6A32A2967540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098F0574-5E7A-4BB4-AC05-760F224E060E}" type="pres">
      <dgm:prSet presAssocID="{FE379367-1FA7-4CF0-A440-21EB507E5677}" presName="singleCycle" presStyleCnt="0"/>
      <dgm:spPr/>
    </dgm:pt>
    <dgm:pt modelId="{2A0E081A-83F0-408C-8C50-1D42E9B32226}" type="pres">
      <dgm:prSet presAssocID="{FE379367-1FA7-4CF0-A440-21EB507E5677}" presName="singleCenter" presStyleLbl="node1" presStyleIdx="0" presStyleCnt="4">
        <dgm:presLayoutVars>
          <dgm:chMax val="7"/>
          <dgm:chPref val="7"/>
        </dgm:presLayoutVars>
      </dgm:prSet>
      <dgm:spPr/>
    </dgm:pt>
    <dgm:pt modelId="{6534014C-3550-402C-985D-D5CFFEA5DBA6}" type="pres">
      <dgm:prSet presAssocID="{AC1383FD-561C-4300-86DB-7E20FE87EF72}" presName="Name56" presStyleLbl="parChTrans1D2" presStyleIdx="0" presStyleCnt="3"/>
      <dgm:spPr/>
    </dgm:pt>
    <dgm:pt modelId="{1BD173F7-D499-483F-9774-47DD51F0AC73}" type="pres">
      <dgm:prSet presAssocID="{1DB6CDD8-FE00-42F8-8354-7931C54A3F7A}" presName="text0" presStyleLbl="node1" presStyleIdx="1" presStyleCnt="4">
        <dgm:presLayoutVars>
          <dgm:bulletEnabled val="1"/>
        </dgm:presLayoutVars>
      </dgm:prSet>
      <dgm:spPr/>
    </dgm:pt>
    <dgm:pt modelId="{B58BE69B-9D6F-43E0-A274-B2E9A066235A}" type="pres">
      <dgm:prSet presAssocID="{4A89A452-43D0-42A8-805B-6D53B817809F}" presName="Name56" presStyleLbl="parChTrans1D2" presStyleIdx="1" presStyleCnt="3"/>
      <dgm:spPr/>
    </dgm:pt>
    <dgm:pt modelId="{06567729-1BDC-4FCC-A6BC-54DE4DAD0061}" type="pres">
      <dgm:prSet presAssocID="{FEF323C1-0303-40FC-9445-4985B4B5A7FF}" presName="text0" presStyleLbl="node1" presStyleIdx="2" presStyleCnt="4">
        <dgm:presLayoutVars>
          <dgm:bulletEnabled val="1"/>
        </dgm:presLayoutVars>
      </dgm:prSet>
      <dgm:spPr/>
    </dgm:pt>
    <dgm:pt modelId="{FD456F6E-22DE-4702-BE56-26CE49454717}" type="pres">
      <dgm:prSet presAssocID="{B3CF41F7-3AE0-4721-86AF-39D3DFE91788}" presName="Name56" presStyleLbl="parChTrans1D2" presStyleIdx="2" presStyleCnt="3"/>
      <dgm:spPr/>
    </dgm:pt>
    <dgm:pt modelId="{0ED9BD0A-6355-4C32-973C-98DE44E1CA86}" type="pres">
      <dgm:prSet presAssocID="{0DCC4FA6-C4F3-4A82-8EC4-DF83D0AEBBD8}" presName="text0" presStyleLbl="node1" presStyleIdx="3" presStyleCnt="4">
        <dgm:presLayoutVars>
          <dgm:bulletEnabled val="1"/>
        </dgm:presLayoutVars>
      </dgm:prSet>
      <dgm:spPr/>
    </dgm:pt>
  </dgm:ptLst>
  <dgm:cxnLst>
    <dgm:cxn modelId="{58BCEF0C-D272-41A7-BBC5-CC7FDECC9C3A}" type="presOf" srcId="{0DCC4FA6-C4F3-4A82-8EC4-DF83D0AEBBD8}" destId="{0ED9BD0A-6355-4C32-973C-98DE44E1CA86}" srcOrd="0" destOrd="0" presId="urn:microsoft.com/office/officeart/2008/layout/RadialCluster"/>
    <dgm:cxn modelId="{E2406E1A-D74C-45FC-A2E0-168E6E5CB72A}" srcId="{2BEC8345-9618-4563-BE8A-6A32A2967540}" destId="{FE379367-1FA7-4CF0-A440-21EB507E5677}" srcOrd="0" destOrd="0" parTransId="{B725E506-35B0-45BC-880E-5AE3241FC9F8}" sibTransId="{33AB0518-E596-4549-B177-422AEB96774E}"/>
    <dgm:cxn modelId="{C61EF325-3472-4778-8316-72D3217795D0}" type="presOf" srcId="{B3CF41F7-3AE0-4721-86AF-39D3DFE91788}" destId="{FD456F6E-22DE-4702-BE56-26CE49454717}" srcOrd="0" destOrd="0" presId="urn:microsoft.com/office/officeart/2008/layout/RadialCluster"/>
    <dgm:cxn modelId="{11897D2F-90FD-4D3B-B94A-C6DEEDD3C4BC}" srcId="{FE379367-1FA7-4CF0-A440-21EB507E5677}" destId="{0DCC4FA6-C4F3-4A82-8EC4-DF83D0AEBBD8}" srcOrd="2" destOrd="0" parTransId="{B3CF41F7-3AE0-4721-86AF-39D3DFE91788}" sibTransId="{9D52979C-DA4A-4C34-98A9-01BD5B8A8A39}"/>
    <dgm:cxn modelId="{BB25B930-11A6-471E-AC1B-1EEF2D6E72F8}" type="presOf" srcId="{4A89A452-43D0-42A8-805B-6D53B817809F}" destId="{B58BE69B-9D6F-43E0-A274-B2E9A066235A}" srcOrd="0" destOrd="0" presId="urn:microsoft.com/office/officeart/2008/layout/RadialCluster"/>
    <dgm:cxn modelId="{50F13F3D-DCC1-46CE-9B52-9142BE8EA6F1}" type="presOf" srcId="{AC1383FD-561C-4300-86DB-7E20FE87EF72}" destId="{6534014C-3550-402C-985D-D5CFFEA5DBA6}" srcOrd="0" destOrd="0" presId="urn:microsoft.com/office/officeart/2008/layout/RadialCluster"/>
    <dgm:cxn modelId="{C1B55754-385A-4CC2-820D-6DC672510599}" type="presOf" srcId="{FEF323C1-0303-40FC-9445-4985B4B5A7FF}" destId="{06567729-1BDC-4FCC-A6BC-54DE4DAD0061}" srcOrd="0" destOrd="0" presId="urn:microsoft.com/office/officeart/2008/layout/RadialCluster"/>
    <dgm:cxn modelId="{2BC289C4-5D65-48E3-9DAC-9F97A824C689}" srcId="{FE379367-1FA7-4CF0-A440-21EB507E5677}" destId="{1DB6CDD8-FE00-42F8-8354-7931C54A3F7A}" srcOrd="0" destOrd="0" parTransId="{AC1383FD-561C-4300-86DB-7E20FE87EF72}" sibTransId="{1CD4C134-12C0-4D8E-9580-853B47B0BD67}"/>
    <dgm:cxn modelId="{D86EC8DF-05F2-4C83-84B0-3EC543C7FB9C}" type="presOf" srcId="{2BEC8345-9618-4563-BE8A-6A32A2967540}" destId="{7A9EAE12-5773-4812-BAB5-C9EC94B3570D}" srcOrd="0" destOrd="0" presId="urn:microsoft.com/office/officeart/2008/layout/RadialCluster"/>
    <dgm:cxn modelId="{410F22E1-9D09-478B-B8E0-49C95ABDF1DF}" type="presOf" srcId="{1DB6CDD8-FE00-42F8-8354-7931C54A3F7A}" destId="{1BD173F7-D499-483F-9774-47DD51F0AC73}" srcOrd="0" destOrd="0" presId="urn:microsoft.com/office/officeart/2008/layout/RadialCluster"/>
    <dgm:cxn modelId="{F0BE4DF9-0928-4603-AAA4-2890B10F6E53}" srcId="{FE379367-1FA7-4CF0-A440-21EB507E5677}" destId="{FEF323C1-0303-40FC-9445-4985B4B5A7FF}" srcOrd="1" destOrd="0" parTransId="{4A89A452-43D0-42A8-805B-6D53B817809F}" sibTransId="{6839BF18-4CD5-45A5-B79A-1A9DE61DBC4D}"/>
    <dgm:cxn modelId="{FA1B8DFD-DA9D-4D85-98F4-32D247CCAC39}" type="presOf" srcId="{FE379367-1FA7-4CF0-A440-21EB507E5677}" destId="{2A0E081A-83F0-408C-8C50-1D42E9B32226}" srcOrd="0" destOrd="0" presId="urn:microsoft.com/office/officeart/2008/layout/RadialCluster"/>
    <dgm:cxn modelId="{1AE1424A-DF59-47F8-99C7-91A580C9A848}" type="presParOf" srcId="{7A9EAE12-5773-4812-BAB5-C9EC94B3570D}" destId="{098F0574-5E7A-4BB4-AC05-760F224E060E}" srcOrd="0" destOrd="0" presId="urn:microsoft.com/office/officeart/2008/layout/RadialCluster"/>
    <dgm:cxn modelId="{0E02CE11-AF50-4921-8F9C-40E7935A6D16}" type="presParOf" srcId="{098F0574-5E7A-4BB4-AC05-760F224E060E}" destId="{2A0E081A-83F0-408C-8C50-1D42E9B32226}" srcOrd="0" destOrd="0" presId="urn:microsoft.com/office/officeart/2008/layout/RadialCluster"/>
    <dgm:cxn modelId="{15FB8162-78CA-405F-9ED1-FEE0F4B2113B}" type="presParOf" srcId="{098F0574-5E7A-4BB4-AC05-760F224E060E}" destId="{6534014C-3550-402C-985D-D5CFFEA5DBA6}" srcOrd="1" destOrd="0" presId="urn:microsoft.com/office/officeart/2008/layout/RadialCluster"/>
    <dgm:cxn modelId="{C218D086-28D5-48CF-997B-3551116F5A65}" type="presParOf" srcId="{098F0574-5E7A-4BB4-AC05-760F224E060E}" destId="{1BD173F7-D499-483F-9774-47DD51F0AC73}" srcOrd="2" destOrd="0" presId="urn:microsoft.com/office/officeart/2008/layout/RadialCluster"/>
    <dgm:cxn modelId="{ADD8501F-283C-47C1-B627-A065C50354CE}" type="presParOf" srcId="{098F0574-5E7A-4BB4-AC05-760F224E060E}" destId="{B58BE69B-9D6F-43E0-A274-B2E9A066235A}" srcOrd="3" destOrd="0" presId="urn:microsoft.com/office/officeart/2008/layout/RadialCluster"/>
    <dgm:cxn modelId="{D01D7C12-776F-4884-B351-51498DC90B24}" type="presParOf" srcId="{098F0574-5E7A-4BB4-AC05-760F224E060E}" destId="{06567729-1BDC-4FCC-A6BC-54DE4DAD0061}" srcOrd="4" destOrd="0" presId="urn:microsoft.com/office/officeart/2008/layout/RadialCluster"/>
    <dgm:cxn modelId="{3C7D50F8-31BD-4D68-915B-A8BFCE277B2F}" type="presParOf" srcId="{098F0574-5E7A-4BB4-AC05-760F224E060E}" destId="{FD456F6E-22DE-4702-BE56-26CE49454717}" srcOrd="5" destOrd="0" presId="urn:microsoft.com/office/officeart/2008/layout/RadialCluster"/>
    <dgm:cxn modelId="{51025695-5F58-4E7B-981A-9CC57BBBEE71}" type="presParOf" srcId="{098F0574-5E7A-4BB4-AC05-760F224E060E}" destId="{0ED9BD0A-6355-4C32-973C-98DE44E1CA86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3ABFBDB-6E84-4FB9-BCA1-096BCA00435E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</dgm:pt>
    <dgm:pt modelId="{09E335F8-D44C-44D2-91AD-FD3290AE3E24}">
      <dgm:prSet phldrT="[Text]"/>
      <dgm:spPr/>
      <dgm:t>
        <a:bodyPr/>
        <a:lstStyle/>
        <a:p>
          <a:endParaRPr lang="en-GB" dirty="0"/>
        </a:p>
      </dgm:t>
    </dgm:pt>
    <dgm:pt modelId="{9C446D4F-E225-462F-9EE2-22F6C863DDEC}" type="parTrans" cxnId="{EFFF58C0-1D47-4346-B311-275A49033024}">
      <dgm:prSet/>
      <dgm:spPr/>
      <dgm:t>
        <a:bodyPr/>
        <a:lstStyle/>
        <a:p>
          <a:endParaRPr lang="en-GB"/>
        </a:p>
      </dgm:t>
    </dgm:pt>
    <dgm:pt modelId="{C476F4A5-5B07-4FE0-97FD-8370C2C99E14}" type="sibTrans" cxnId="{EFFF58C0-1D47-4346-B311-275A49033024}">
      <dgm:prSet/>
      <dgm:spPr/>
      <dgm:t>
        <a:bodyPr/>
        <a:lstStyle/>
        <a:p>
          <a:endParaRPr lang="en-GB"/>
        </a:p>
      </dgm:t>
    </dgm:pt>
    <dgm:pt modelId="{5DCFD38B-FD04-4490-A507-396E30AFBF58}">
      <dgm:prSet phldrT="[Text]"/>
      <dgm:spPr/>
      <dgm:t>
        <a:bodyPr/>
        <a:lstStyle/>
        <a:p>
          <a:endParaRPr lang="en-GB" dirty="0"/>
        </a:p>
      </dgm:t>
    </dgm:pt>
    <dgm:pt modelId="{D518F397-6505-4529-86AD-B47D09C22768}" type="parTrans" cxnId="{64970867-0F56-40C2-8DC0-5C8502EDC9B2}">
      <dgm:prSet/>
      <dgm:spPr/>
      <dgm:t>
        <a:bodyPr/>
        <a:lstStyle/>
        <a:p>
          <a:endParaRPr lang="en-GB"/>
        </a:p>
      </dgm:t>
    </dgm:pt>
    <dgm:pt modelId="{1887BAEA-A741-4F29-BDFF-077EE1CB2969}" type="sibTrans" cxnId="{64970867-0F56-40C2-8DC0-5C8502EDC9B2}">
      <dgm:prSet/>
      <dgm:spPr/>
      <dgm:t>
        <a:bodyPr/>
        <a:lstStyle/>
        <a:p>
          <a:endParaRPr lang="en-GB"/>
        </a:p>
      </dgm:t>
    </dgm:pt>
    <dgm:pt modelId="{5FE055D9-1638-4A4E-8F68-F3E56910F7A5}">
      <dgm:prSet phldrT="[Text]"/>
      <dgm:spPr/>
      <dgm:t>
        <a:bodyPr/>
        <a:lstStyle/>
        <a:p>
          <a:endParaRPr lang="en-GB" dirty="0"/>
        </a:p>
      </dgm:t>
    </dgm:pt>
    <dgm:pt modelId="{15BD0344-8EAD-4B8F-9BD6-C02656BC21DB}" type="parTrans" cxnId="{BEDC0124-B781-40C7-A2B1-07DE299625FF}">
      <dgm:prSet/>
      <dgm:spPr/>
      <dgm:t>
        <a:bodyPr/>
        <a:lstStyle/>
        <a:p>
          <a:endParaRPr lang="en-GB"/>
        </a:p>
      </dgm:t>
    </dgm:pt>
    <dgm:pt modelId="{51B6BAF5-EB0F-452A-A202-DCD133817443}" type="sibTrans" cxnId="{BEDC0124-B781-40C7-A2B1-07DE299625FF}">
      <dgm:prSet/>
      <dgm:spPr/>
      <dgm:t>
        <a:bodyPr/>
        <a:lstStyle/>
        <a:p>
          <a:endParaRPr lang="en-GB"/>
        </a:p>
      </dgm:t>
    </dgm:pt>
    <dgm:pt modelId="{268F7DD7-632E-42EB-B901-8503993E1C74}" type="pres">
      <dgm:prSet presAssocID="{D3ABFBDB-6E84-4FB9-BCA1-096BCA00435E}" presName="Name0" presStyleCnt="0">
        <dgm:presLayoutVars>
          <dgm:dir/>
          <dgm:resizeHandles val="exact"/>
        </dgm:presLayoutVars>
      </dgm:prSet>
      <dgm:spPr/>
    </dgm:pt>
    <dgm:pt modelId="{1AC084F5-3B56-4E83-B6BB-0CA1EF536BC9}" type="pres">
      <dgm:prSet presAssocID="{D3ABFBDB-6E84-4FB9-BCA1-096BCA00435E}" presName="fgShape" presStyleLbl="fgShp" presStyleIdx="0" presStyleCnt="1"/>
      <dgm:spPr/>
    </dgm:pt>
    <dgm:pt modelId="{2BDE24B1-7147-4720-952E-5AD00E509431}" type="pres">
      <dgm:prSet presAssocID="{D3ABFBDB-6E84-4FB9-BCA1-096BCA00435E}" presName="linComp" presStyleCnt="0"/>
      <dgm:spPr/>
    </dgm:pt>
    <dgm:pt modelId="{9E55419D-BC32-40B8-A8BD-2B45518385D0}" type="pres">
      <dgm:prSet presAssocID="{09E335F8-D44C-44D2-91AD-FD3290AE3E24}" presName="compNode" presStyleCnt="0"/>
      <dgm:spPr/>
    </dgm:pt>
    <dgm:pt modelId="{FA9F0214-63A7-4710-B396-23C2459F0D98}" type="pres">
      <dgm:prSet presAssocID="{09E335F8-D44C-44D2-91AD-FD3290AE3E24}" presName="bkgdShape" presStyleLbl="node1" presStyleIdx="0" presStyleCnt="3"/>
      <dgm:spPr/>
    </dgm:pt>
    <dgm:pt modelId="{6068A739-FEF4-4DCE-8AFF-1A269E37A1E0}" type="pres">
      <dgm:prSet presAssocID="{09E335F8-D44C-44D2-91AD-FD3290AE3E24}" presName="nodeTx" presStyleLbl="node1" presStyleIdx="0" presStyleCnt="3">
        <dgm:presLayoutVars>
          <dgm:bulletEnabled val="1"/>
        </dgm:presLayoutVars>
      </dgm:prSet>
      <dgm:spPr/>
    </dgm:pt>
    <dgm:pt modelId="{0EC011D7-DEFA-4ADC-AED0-2EEA04B51989}" type="pres">
      <dgm:prSet presAssocID="{09E335F8-D44C-44D2-91AD-FD3290AE3E24}" presName="invisiNode" presStyleLbl="node1" presStyleIdx="0" presStyleCnt="3"/>
      <dgm:spPr/>
    </dgm:pt>
    <dgm:pt modelId="{33E1D83F-36BE-4538-B634-668DFEBBE284}" type="pres">
      <dgm:prSet presAssocID="{09E335F8-D44C-44D2-91AD-FD3290AE3E24}" presName="imagNode" presStyleLbl="fgImgPlace1" presStyleIdx="0" presStyleCnt="3"/>
      <dgm:spPr>
        <a:solidFill>
          <a:schemeClr val="accent1">
            <a:lumMod val="20000"/>
            <a:lumOff val="80000"/>
          </a:schemeClr>
        </a:solidFill>
      </dgm:spPr>
    </dgm:pt>
    <dgm:pt modelId="{C800D452-586F-4995-8CC5-712A00550915}" type="pres">
      <dgm:prSet presAssocID="{C476F4A5-5B07-4FE0-97FD-8370C2C99E14}" presName="sibTrans" presStyleLbl="sibTrans2D1" presStyleIdx="0" presStyleCnt="0"/>
      <dgm:spPr/>
    </dgm:pt>
    <dgm:pt modelId="{B002476E-CD6E-451B-A8CF-DBC559F3B653}" type="pres">
      <dgm:prSet presAssocID="{5DCFD38B-FD04-4490-A507-396E30AFBF58}" presName="compNode" presStyleCnt="0"/>
      <dgm:spPr/>
    </dgm:pt>
    <dgm:pt modelId="{D92BAF8C-66B4-49B7-8860-A8492A6DC9E4}" type="pres">
      <dgm:prSet presAssocID="{5DCFD38B-FD04-4490-A507-396E30AFBF58}" presName="bkgdShape" presStyleLbl="node1" presStyleIdx="1" presStyleCnt="3"/>
      <dgm:spPr/>
    </dgm:pt>
    <dgm:pt modelId="{03B31059-604D-47E9-B986-2C9AA7A106D8}" type="pres">
      <dgm:prSet presAssocID="{5DCFD38B-FD04-4490-A507-396E30AFBF58}" presName="nodeTx" presStyleLbl="node1" presStyleIdx="1" presStyleCnt="3">
        <dgm:presLayoutVars>
          <dgm:bulletEnabled val="1"/>
        </dgm:presLayoutVars>
      </dgm:prSet>
      <dgm:spPr/>
    </dgm:pt>
    <dgm:pt modelId="{25552FB4-DD4A-4841-8EFA-7342F28BDC39}" type="pres">
      <dgm:prSet presAssocID="{5DCFD38B-FD04-4490-A507-396E30AFBF58}" presName="invisiNode" presStyleLbl="node1" presStyleIdx="1" presStyleCnt="3"/>
      <dgm:spPr/>
    </dgm:pt>
    <dgm:pt modelId="{18CAFA65-854C-48A3-89FF-16A37703BACC}" type="pres">
      <dgm:prSet presAssocID="{5DCFD38B-FD04-4490-A507-396E30AFBF58}" presName="imagNode" presStyleLbl="fgImgPlace1" presStyleIdx="1" presStyleCnt="3"/>
      <dgm:spPr>
        <a:solidFill>
          <a:schemeClr val="accent3">
            <a:lumMod val="40000"/>
            <a:lumOff val="60000"/>
          </a:schemeClr>
        </a:solidFill>
      </dgm:spPr>
    </dgm:pt>
    <dgm:pt modelId="{3E53F719-EE4F-4DB3-A615-56AC634E53BD}" type="pres">
      <dgm:prSet presAssocID="{1887BAEA-A741-4F29-BDFF-077EE1CB2969}" presName="sibTrans" presStyleLbl="sibTrans2D1" presStyleIdx="0" presStyleCnt="0"/>
      <dgm:spPr/>
    </dgm:pt>
    <dgm:pt modelId="{DFB03377-E212-4280-95CA-BEBC450B5D16}" type="pres">
      <dgm:prSet presAssocID="{5FE055D9-1638-4A4E-8F68-F3E56910F7A5}" presName="compNode" presStyleCnt="0"/>
      <dgm:spPr/>
    </dgm:pt>
    <dgm:pt modelId="{E5E535E5-0C74-4937-A10B-450602E9249B}" type="pres">
      <dgm:prSet presAssocID="{5FE055D9-1638-4A4E-8F68-F3E56910F7A5}" presName="bkgdShape" presStyleLbl="node1" presStyleIdx="2" presStyleCnt="3"/>
      <dgm:spPr/>
    </dgm:pt>
    <dgm:pt modelId="{60550510-F5C0-43CC-9892-96AD851DB11F}" type="pres">
      <dgm:prSet presAssocID="{5FE055D9-1638-4A4E-8F68-F3E56910F7A5}" presName="nodeTx" presStyleLbl="node1" presStyleIdx="2" presStyleCnt="3">
        <dgm:presLayoutVars>
          <dgm:bulletEnabled val="1"/>
        </dgm:presLayoutVars>
      </dgm:prSet>
      <dgm:spPr/>
    </dgm:pt>
    <dgm:pt modelId="{4284EEC2-1BC3-43FF-A66F-17CD8F23B45C}" type="pres">
      <dgm:prSet presAssocID="{5FE055D9-1638-4A4E-8F68-F3E56910F7A5}" presName="invisiNode" presStyleLbl="node1" presStyleIdx="2" presStyleCnt="3"/>
      <dgm:spPr/>
    </dgm:pt>
    <dgm:pt modelId="{16B07009-82CB-4F9C-B940-5E41D9B7AC09}" type="pres">
      <dgm:prSet presAssocID="{5FE055D9-1638-4A4E-8F68-F3E56910F7A5}" presName="imagNode" presStyleLbl="fgImgPlace1" presStyleIdx="2" presStyleCnt="3"/>
      <dgm:spPr>
        <a:solidFill>
          <a:schemeClr val="accent6">
            <a:lumMod val="40000"/>
            <a:lumOff val="60000"/>
          </a:schemeClr>
        </a:solidFill>
      </dgm:spPr>
    </dgm:pt>
  </dgm:ptLst>
  <dgm:cxnLst>
    <dgm:cxn modelId="{B358B116-1E69-4FD4-AF97-F3A393924D2A}" type="presOf" srcId="{D3ABFBDB-6E84-4FB9-BCA1-096BCA00435E}" destId="{268F7DD7-632E-42EB-B901-8503993E1C74}" srcOrd="0" destOrd="0" presId="urn:microsoft.com/office/officeart/2005/8/layout/hList7"/>
    <dgm:cxn modelId="{78943721-5A62-41FD-AE5D-36E1E68BB698}" type="presOf" srcId="{1887BAEA-A741-4F29-BDFF-077EE1CB2969}" destId="{3E53F719-EE4F-4DB3-A615-56AC634E53BD}" srcOrd="0" destOrd="0" presId="urn:microsoft.com/office/officeart/2005/8/layout/hList7"/>
    <dgm:cxn modelId="{BEDC0124-B781-40C7-A2B1-07DE299625FF}" srcId="{D3ABFBDB-6E84-4FB9-BCA1-096BCA00435E}" destId="{5FE055D9-1638-4A4E-8F68-F3E56910F7A5}" srcOrd="2" destOrd="0" parTransId="{15BD0344-8EAD-4B8F-9BD6-C02656BC21DB}" sibTransId="{51B6BAF5-EB0F-452A-A202-DCD133817443}"/>
    <dgm:cxn modelId="{3B81663C-7738-49B0-9620-64FB07E7C7DB}" type="presOf" srcId="{5FE055D9-1638-4A4E-8F68-F3E56910F7A5}" destId="{60550510-F5C0-43CC-9892-96AD851DB11F}" srcOrd="1" destOrd="0" presId="urn:microsoft.com/office/officeart/2005/8/layout/hList7"/>
    <dgm:cxn modelId="{64970867-0F56-40C2-8DC0-5C8502EDC9B2}" srcId="{D3ABFBDB-6E84-4FB9-BCA1-096BCA00435E}" destId="{5DCFD38B-FD04-4490-A507-396E30AFBF58}" srcOrd="1" destOrd="0" parTransId="{D518F397-6505-4529-86AD-B47D09C22768}" sibTransId="{1887BAEA-A741-4F29-BDFF-077EE1CB2969}"/>
    <dgm:cxn modelId="{24C1314D-EBBC-4B27-9EE1-B1A73E506CD5}" type="presOf" srcId="{09E335F8-D44C-44D2-91AD-FD3290AE3E24}" destId="{FA9F0214-63A7-4710-B396-23C2459F0D98}" srcOrd="0" destOrd="0" presId="urn:microsoft.com/office/officeart/2005/8/layout/hList7"/>
    <dgm:cxn modelId="{1FC2D56D-2C7D-405A-9BF3-1F00FC2DD8EB}" type="presOf" srcId="{5DCFD38B-FD04-4490-A507-396E30AFBF58}" destId="{03B31059-604D-47E9-B986-2C9AA7A106D8}" srcOrd="1" destOrd="0" presId="urn:microsoft.com/office/officeart/2005/8/layout/hList7"/>
    <dgm:cxn modelId="{9CDDD7A8-06D9-4729-BC97-4D405CA85E89}" type="presOf" srcId="{C476F4A5-5B07-4FE0-97FD-8370C2C99E14}" destId="{C800D452-586F-4995-8CC5-712A00550915}" srcOrd="0" destOrd="0" presId="urn:microsoft.com/office/officeart/2005/8/layout/hList7"/>
    <dgm:cxn modelId="{EFFF58C0-1D47-4346-B311-275A49033024}" srcId="{D3ABFBDB-6E84-4FB9-BCA1-096BCA00435E}" destId="{09E335F8-D44C-44D2-91AD-FD3290AE3E24}" srcOrd="0" destOrd="0" parTransId="{9C446D4F-E225-462F-9EE2-22F6C863DDEC}" sibTransId="{C476F4A5-5B07-4FE0-97FD-8370C2C99E14}"/>
    <dgm:cxn modelId="{EB1995C2-F559-41C6-8F18-DEF5CCA2EEB2}" type="presOf" srcId="{09E335F8-D44C-44D2-91AD-FD3290AE3E24}" destId="{6068A739-FEF4-4DCE-8AFF-1A269E37A1E0}" srcOrd="1" destOrd="0" presId="urn:microsoft.com/office/officeart/2005/8/layout/hList7"/>
    <dgm:cxn modelId="{EEAA4ED9-D88D-4494-B619-00E15CE5CB88}" type="presOf" srcId="{5DCFD38B-FD04-4490-A507-396E30AFBF58}" destId="{D92BAF8C-66B4-49B7-8860-A8492A6DC9E4}" srcOrd="0" destOrd="0" presId="urn:microsoft.com/office/officeart/2005/8/layout/hList7"/>
    <dgm:cxn modelId="{831CB5E0-9D35-422A-8AE1-3FAB311B1E5C}" type="presOf" srcId="{5FE055D9-1638-4A4E-8F68-F3E56910F7A5}" destId="{E5E535E5-0C74-4937-A10B-450602E9249B}" srcOrd="0" destOrd="0" presId="urn:microsoft.com/office/officeart/2005/8/layout/hList7"/>
    <dgm:cxn modelId="{F4D90221-A2F0-4DA1-941A-A23FE7D8DCE0}" type="presParOf" srcId="{268F7DD7-632E-42EB-B901-8503993E1C74}" destId="{1AC084F5-3B56-4E83-B6BB-0CA1EF536BC9}" srcOrd="0" destOrd="0" presId="urn:microsoft.com/office/officeart/2005/8/layout/hList7"/>
    <dgm:cxn modelId="{BCFE076A-22D8-47BA-ACA1-6B4A3742109C}" type="presParOf" srcId="{268F7DD7-632E-42EB-B901-8503993E1C74}" destId="{2BDE24B1-7147-4720-952E-5AD00E509431}" srcOrd="1" destOrd="0" presId="urn:microsoft.com/office/officeart/2005/8/layout/hList7"/>
    <dgm:cxn modelId="{5768A2AD-5A92-4246-B9C0-CB0F0FD7D60C}" type="presParOf" srcId="{2BDE24B1-7147-4720-952E-5AD00E509431}" destId="{9E55419D-BC32-40B8-A8BD-2B45518385D0}" srcOrd="0" destOrd="0" presId="urn:microsoft.com/office/officeart/2005/8/layout/hList7"/>
    <dgm:cxn modelId="{40CDD1D0-2DCB-4281-9CC2-D0AB580777BE}" type="presParOf" srcId="{9E55419D-BC32-40B8-A8BD-2B45518385D0}" destId="{FA9F0214-63A7-4710-B396-23C2459F0D98}" srcOrd="0" destOrd="0" presId="urn:microsoft.com/office/officeart/2005/8/layout/hList7"/>
    <dgm:cxn modelId="{3E03ABA7-9BC9-4876-A9A7-4A5945A29DC6}" type="presParOf" srcId="{9E55419D-BC32-40B8-A8BD-2B45518385D0}" destId="{6068A739-FEF4-4DCE-8AFF-1A269E37A1E0}" srcOrd="1" destOrd="0" presId="urn:microsoft.com/office/officeart/2005/8/layout/hList7"/>
    <dgm:cxn modelId="{DE7E1D40-CC07-4DAE-8C1F-52353751036E}" type="presParOf" srcId="{9E55419D-BC32-40B8-A8BD-2B45518385D0}" destId="{0EC011D7-DEFA-4ADC-AED0-2EEA04B51989}" srcOrd="2" destOrd="0" presId="urn:microsoft.com/office/officeart/2005/8/layout/hList7"/>
    <dgm:cxn modelId="{9D0C9D51-8741-46C9-ACB0-AC621A2E9C03}" type="presParOf" srcId="{9E55419D-BC32-40B8-A8BD-2B45518385D0}" destId="{33E1D83F-36BE-4538-B634-668DFEBBE284}" srcOrd="3" destOrd="0" presId="urn:microsoft.com/office/officeart/2005/8/layout/hList7"/>
    <dgm:cxn modelId="{7EC15B4C-CA1D-4D40-AF6D-85D09B62A124}" type="presParOf" srcId="{2BDE24B1-7147-4720-952E-5AD00E509431}" destId="{C800D452-586F-4995-8CC5-712A00550915}" srcOrd="1" destOrd="0" presId="urn:microsoft.com/office/officeart/2005/8/layout/hList7"/>
    <dgm:cxn modelId="{CEDBD271-36B6-4A1F-BCA2-E584852431DB}" type="presParOf" srcId="{2BDE24B1-7147-4720-952E-5AD00E509431}" destId="{B002476E-CD6E-451B-A8CF-DBC559F3B653}" srcOrd="2" destOrd="0" presId="urn:microsoft.com/office/officeart/2005/8/layout/hList7"/>
    <dgm:cxn modelId="{352ABE84-E476-4AD1-A5B8-A330AEDB1DFA}" type="presParOf" srcId="{B002476E-CD6E-451B-A8CF-DBC559F3B653}" destId="{D92BAF8C-66B4-49B7-8860-A8492A6DC9E4}" srcOrd="0" destOrd="0" presId="urn:microsoft.com/office/officeart/2005/8/layout/hList7"/>
    <dgm:cxn modelId="{963A9330-5404-4C08-8BB9-8B0BEAB30DF1}" type="presParOf" srcId="{B002476E-CD6E-451B-A8CF-DBC559F3B653}" destId="{03B31059-604D-47E9-B986-2C9AA7A106D8}" srcOrd="1" destOrd="0" presId="urn:microsoft.com/office/officeart/2005/8/layout/hList7"/>
    <dgm:cxn modelId="{1BBD7DC7-4FEF-4D3D-A498-6A94DCF978CF}" type="presParOf" srcId="{B002476E-CD6E-451B-A8CF-DBC559F3B653}" destId="{25552FB4-DD4A-4841-8EFA-7342F28BDC39}" srcOrd="2" destOrd="0" presId="urn:microsoft.com/office/officeart/2005/8/layout/hList7"/>
    <dgm:cxn modelId="{445CB8A8-CB78-4608-90D2-6C6FECC599CE}" type="presParOf" srcId="{B002476E-CD6E-451B-A8CF-DBC559F3B653}" destId="{18CAFA65-854C-48A3-89FF-16A37703BACC}" srcOrd="3" destOrd="0" presId="urn:microsoft.com/office/officeart/2005/8/layout/hList7"/>
    <dgm:cxn modelId="{DE784336-8D34-44C1-80E8-5976A333E78A}" type="presParOf" srcId="{2BDE24B1-7147-4720-952E-5AD00E509431}" destId="{3E53F719-EE4F-4DB3-A615-56AC634E53BD}" srcOrd="3" destOrd="0" presId="urn:microsoft.com/office/officeart/2005/8/layout/hList7"/>
    <dgm:cxn modelId="{FF19E2A9-481C-434A-87D3-78D66134CC3E}" type="presParOf" srcId="{2BDE24B1-7147-4720-952E-5AD00E509431}" destId="{DFB03377-E212-4280-95CA-BEBC450B5D16}" srcOrd="4" destOrd="0" presId="urn:microsoft.com/office/officeart/2005/8/layout/hList7"/>
    <dgm:cxn modelId="{EAE3843E-A13B-4413-859F-600440991CC2}" type="presParOf" srcId="{DFB03377-E212-4280-95CA-BEBC450B5D16}" destId="{E5E535E5-0C74-4937-A10B-450602E9249B}" srcOrd="0" destOrd="0" presId="urn:microsoft.com/office/officeart/2005/8/layout/hList7"/>
    <dgm:cxn modelId="{2EC4FBFA-C0C7-415F-8252-31B37CFABDD4}" type="presParOf" srcId="{DFB03377-E212-4280-95CA-BEBC450B5D16}" destId="{60550510-F5C0-43CC-9892-96AD851DB11F}" srcOrd="1" destOrd="0" presId="urn:microsoft.com/office/officeart/2005/8/layout/hList7"/>
    <dgm:cxn modelId="{C5402F75-C3DA-483B-A8D8-90935B00A1F6}" type="presParOf" srcId="{DFB03377-E212-4280-95CA-BEBC450B5D16}" destId="{4284EEC2-1BC3-43FF-A66F-17CD8F23B45C}" srcOrd="2" destOrd="0" presId="urn:microsoft.com/office/officeart/2005/8/layout/hList7"/>
    <dgm:cxn modelId="{0A3AB8E7-5982-4F3C-9F86-27BE710628DA}" type="presParOf" srcId="{DFB03377-E212-4280-95CA-BEBC450B5D16}" destId="{16B07009-82CB-4F9C-B940-5E41D9B7AC09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81CA15BB-52EA-402B-BA95-9804F9907752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461757FB-96BB-4318-B733-F81A9242CFE6}">
      <dgm:prSet phldrT="[Text]"/>
      <dgm:spPr/>
      <dgm:t>
        <a:bodyPr/>
        <a:lstStyle/>
        <a:p>
          <a:endParaRPr lang="en-GB" dirty="0"/>
        </a:p>
      </dgm:t>
    </dgm:pt>
    <dgm:pt modelId="{0A54ABB4-B9FF-4CA6-AB26-51982531E186}" type="parTrans" cxnId="{057BB1A0-4F17-4392-AC28-3F49F6E56697}">
      <dgm:prSet/>
      <dgm:spPr/>
      <dgm:t>
        <a:bodyPr/>
        <a:lstStyle/>
        <a:p>
          <a:endParaRPr lang="en-GB"/>
        </a:p>
      </dgm:t>
    </dgm:pt>
    <dgm:pt modelId="{07FC87C7-F443-4B4C-83C7-50E4D5A9EBE2}" type="sibTrans" cxnId="{057BB1A0-4F17-4392-AC28-3F49F6E56697}">
      <dgm:prSet/>
      <dgm:spPr/>
      <dgm:t>
        <a:bodyPr/>
        <a:lstStyle/>
        <a:p>
          <a:endParaRPr lang="en-GB"/>
        </a:p>
      </dgm:t>
    </dgm:pt>
    <dgm:pt modelId="{8B976E95-7639-49E6-93B3-2152ACB32A65}">
      <dgm:prSet phldrT="[Text]"/>
      <dgm:spPr/>
      <dgm:t>
        <a:bodyPr/>
        <a:lstStyle/>
        <a:p>
          <a:endParaRPr lang="en-GB" dirty="0"/>
        </a:p>
      </dgm:t>
    </dgm:pt>
    <dgm:pt modelId="{84812320-C8A3-4B5E-9616-D1982AD9B376}" type="parTrans" cxnId="{62CDF69F-2757-4183-B34B-8AF66D201E0A}">
      <dgm:prSet/>
      <dgm:spPr/>
      <dgm:t>
        <a:bodyPr/>
        <a:lstStyle/>
        <a:p>
          <a:endParaRPr lang="en-GB"/>
        </a:p>
      </dgm:t>
    </dgm:pt>
    <dgm:pt modelId="{6806DF61-4D7C-455C-BCCB-A4521315947F}" type="sibTrans" cxnId="{62CDF69F-2757-4183-B34B-8AF66D201E0A}">
      <dgm:prSet/>
      <dgm:spPr/>
      <dgm:t>
        <a:bodyPr/>
        <a:lstStyle/>
        <a:p>
          <a:endParaRPr lang="en-GB"/>
        </a:p>
      </dgm:t>
    </dgm:pt>
    <dgm:pt modelId="{971ABE3C-6582-40E0-8C5C-88DEADB648E6}">
      <dgm:prSet phldrT="[Text]"/>
      <dgm:spPr/>
      <dgm:t>
        <a:bodyPr/>
        <a:lstStyle/>
        <a:p>
          <a:endParaRPr lang="en-GB" dirty="0"/>
        </a:p>
      </dgm:t>
    </dgm:pt>
    <dgm:pt modelId="{7B110E9A-6A23-4E70-9D0A-3EC178A2DA24}" type="parTrans" cxnId="{4F66E832-EB27-4C7C-A500-204A7F090BEF}">
      <dgm:prSet/>
      <dgm:spPr/>
      <dgm:t>
        <a:bodyPr/>
        <a:lstStyle/>
        <a:p>
          <a:endParaRPr lang="en-GB"/>
        </a:p>
      </dgm:t>
    </dgm:pt>
    <dgm:pt modelId="{D717BA3C-C1A6-4F4D-B37C-8FB59A49E59F}" type="sibTrans" cxnId="{4F66E832-EB27-4C7C-A500-204A7F090BEF}">
      <dgm:prSet/>
      <dgm:spPr/>
      <dgm:t>
        <a:bodyPr/>
        <a:lstStyle/>
        <a:p>
          <a:endParaRPr lang="en-GB"/>
        </a:p>
      </dgm:t>
    </dgm:pt>
    <dgm:pt modelId="{6EE51660-514B-405A-B44C-EB4D0BD72636}">
      <dgm:prSet phldrT="[Text]"/>
      <dgm:spPr/>
      <dgm:t>
        <a:bodyPr/>
        <a:lstStyle/>
        <a:p>
          <a:endParaRPr lang="en-GB" dirty="0"/>
        </a:p>
      </dgm:t>
    </dgm:pt>
    <dgm:pt modelId="{DC2F1515-4602-4158-9A89-EC096A1D5EA7}" type="parTrans" cxnId="{9B35D029-79DC-46A7-BFC0-92D145EBB628}">
      <dgm:prSet/>
      <dgm:spPr/>
      <dgm:t>
        <a:bodyPr/>
        <a:lstStyle/>
        <a:p>
          <a:endParaRPr lang="en-GB"/>
        </a:p>
      </dgm:t>
    </dgm:pt>
    <dgm:pt modelId="{89558E93-1CD4-4DC6-8885-6EC434953C73}" type="sibTrans" cxnId="{9B35D029-79DC-46A7-BFC0-92D145EBB628}">
      <dgm:prSet/>
      <dgm:spPr/>
      <dgm:t>
        <a:bodyPr/>
        <a:lstStyle/>
        <a:p>
          <a:endParaRPr lang="en-GB"/>
        </a:p>
      </dgm:t>
    </dgm:pt>
    <dgm:pt modelId="{9BC7810E-1CE0-4F8E-955B-6C562526E585}">
      <dgm:prSet phldrT="[Text]"/>
      <dgm:spPr/>
      <dgm:t>
        <a:bodyPr/>
        <a:lstStyle/>
        <a:p>
          <a:endParaRPr lang="en-GB" dirty="0"/>
        </a:p>
      </dgm:t>
    </dgm:pt>
    <dgm:pt modelId="{87CD7BFD-1766-47ED-BF8D-E2776FD57618}" type="parTrans" cxnId="{84FA705E-5491-43B6-9F58-D020E1BB017F}">
      <dgm:prSet/>
      <dgm:spPr/>
      <dgm:t>
        <a:bodyPr/>
        <a:lstStyle/>
        <a:p>
          <a:endParaRPr lang="en-GB"/>
        </a:p>
      </dgm:t>
    </dgm:pt>
    <dgm:pt modelId="{F68DCEB6-00A5-4C89-BA1A-17566EBA3AF8}" type="sibTrans" cxnId="{84FA705E-5491-43B6-9F58-D020E1BB017F}">
      <dgm:prSet/>
      <dgm:spPr/>
      <dgm:t>
        <a:bodyPr/>
        <a:lstStyle/>
        <a:p>
          <a:endParaRPr lang="en-GB"/>
        </a:p>
      </dgm:t>
    </dgm:pt>
    <dgm:pt modelId="{4EE5C7D4-8ED5-4E60-B64F-CC5BDE6A433F}">
      <dgm:prSet phldrT="[Text]"/>
      <dgm:spPr/>
      <dgm:t>
        <a:bodyPr/>
        <a:lstStyle/>
        <a:p>
          <a:endParaRPr lang="en-GB" dirty="0"/>
        </a:p>
      </dgm:t>
    </dgm:pt>
    <dgm:pt modelId="{393AB8EA-3B4F-464A-8A06-7D025C8199E3}" type="parTrans" cxnId="{243233E1-9205-44C5-8601-7F754155CA6E}">
      <dgm:prSet/>
      <dgm:spPr/>
      <dgm:t>
        <a:bodyPr/>
        <a:lstStyle/>
        <a:p>
          <a:endParaRPr lang="en-GB"/>
        </a:p>
      </dgm:t>
    </dgm:pt>
    <dgm:pt modelId="{C86E0FD4-544A-467F-B744-48B9CC12FB42}" type="sibTrans" cxnId="{243233E1-9205-44C5-8601-7F754155CA6E}">
      <dgm:prSet/>
      <dgm:spPr/>
      <dgm:t>
        <a:bodyPr/>
        <a:lstStyle/>
        <a:p>
          <a:endParaRPr lang="en-GB"/>
        </a:p>
      </dgm:t>
    </dgm:pt>
    <dgm:pt modelId="{38E93854-3484-4189-8BB1-C9B49187BD0E}">
      <dgm:prSet phldrT="[Text]"/>
      <dgm:spPr/>
      <dgm:t>
        <a:bodyPr/>
        <a:lstStyle/>
        <a:p>
          <a:endParaRPr lang="en-GB" dirty="0"/>
        </a:p>
      </dgm:t>
    </dgm:pt>
    <dgm:pt modelId="{5ACFD36C-7C62-4A90-8530-2DBE36DE4E71}" type="parTrans" cxnId="{D5F1FD94-48ED-4772-A3FE-38DD9FE27BCB}">
      <dgm:prSet/>
      <dgm:spPr/>
      <dgm:t>
        <a:bodyPr/>
        <a:lstStyle/>
        <a:p>
          <a:endParaRPr lang="en-GB"/>
        </a:p>
      </dgm:t>
    </dgm:pt>
    <dgm:pt modelId="{79EC5324-BABC-4059-AF13-14058BAF0023}" type="sibTrans" cxnId="{D5F1FD94-48ED-4772-A3FE-38DD9FE27BCB}">
      <dgm:prSet/>
      <dgm:spPr/>
      <dgm:t>
        <a:bodyPr/>
        <a:lstStyle/>
        <a:p>
          <a:endParaRPr lang="en-GB"/>
        </a:p>
      </dgm:t>
    </dgm:pt>
    <dgm:pt modelId="{2AE4363A-D3FC-497B-8A37-8B7E531B151E}">
      <dgm:prSet phldrT="[Text]"/>
      <dgm:spPr/>
      <dgm:t>
        <a:bodyPr/>
        <a:lstStyle/>
        <a:p>
          <a:endParaRPr lang="en-GB" dirty="0"/>
        </a:p>
      </dgm:t>
    </dgm:pt>
    <dgm:pt modelId="{76E7D0FC-3AD2-4B77-8B16-C983D56C82D0}" type="parTrans" cxnId="{60307656-D813-4222-BCA1-D0D163AD014F}">
      <dgm:prSet/>
      <dgm:spPr/>
      <dgm:t>
        <a:bodyPr/>
        <a:lstStyle/>
        <a:p>
          <a:endParaRPr lang="en-GB"/>
        </a:p>
      </dgm:t>
    </dgm:pt>
    <dgm:pt modelId="{4EF8B053-F8B3-4FA9-BA9E-1B5D13DEEEE0}" type="sibTrans" cxnId="{60307656-D813-4222-BCA1-D0D163AD014F}">
      <dgm:prSet/>
      <dgm:spPr/>
      <dgm:t>
        <a:bodyPr/>
        <a:lstStyle/>
        <a:p>
          <a:endParaRPr lang="en-GB"/>
        </a:p>
      </dgm:t>
    </dgm:pt>
    <dgm:pt modelId="{06F77B41-4EB7-4062-A992-E8D8669692C0}">
      <dgm:prSet phldrT="[Text]"/>
      <dgm:spPr/>
      <dgm:t>
        <a:bodyPr/>
        <a:lstStyle/>
        <a:p>
          <a:endParaRPr lang="en-GB" dirty="0"/>
        </a:p>
      </dgm:t>
    </dgm:pt>
    <dgm:pt modelId="{858F5346-D8B8-46B2-94FB-14AE8EC7B005}" type="parTrans" cxnId="{77C1B73F-37CE-4BAB-BE88-123C0EBEACF5}">
      <dgm:prSet/>
      <dgm:spPr/>
      <dgm:t>
        <a:bodyPr/>
        <a:lstStyle/>
        <a:p>
          <a:endParaRPr lang="en-GB"/>
        </a:p>
      </dgm:t>
    </dgm:pt>
    <dgm:pt modelId="{446D39F6-75D1-4A95-88EA-6993B186FF67}" type="sibTrans" cxnId="{77C1B73F-37CE-4BAB-BE88-123C0EBEACF5}">
      <dgm:prSet/>
      <dgm:spPr/>
      <dgm:t>
        <a:bodyPr/>
        <a:lstStyle/>
        <a:p>
          <a:endParaRPr lang="en-GB"/>
        </a:p>
      </dgm:t>
    </dgm:pt>
    <dgm:pt modelId="{A8CE5CF4-0DF7-4E04-9294-C326C20F039B}" type="pres">
      <dgm:prSet presAssocID="{81CA15BB-52EA-402B-BA95-9804F9907752}" presName="linearFlow" presStyleCnt="0">
        <dgm:presLayoutVars>
          <dgm:dir/>
          <dgm:animLvl val="lvl"/>
          <dgm:resizeHandles val="exact"/>
        </dgm:presLayoutVars>
      </dgm:prSet>
      <dgm:spPr/>
    </dgm:pt>
    <dgm:pt modelId="{FA041430-4B29-4588-8237-C8D60AFCA5EF}" type="pres">
      <dgm:prSet presAssocID="{461757FB-96BB-4318-B733-F81A9242CFE6}" presName="composite" presStyleCnt="0"/>
      <dgm:spPr/>
    </dgm:pt>
    <dgm:pt modelId="{4C76E300-DBB5-4749-9F80-FA5D55B827A1}" type="pres">
      <dgm:prSet presAssocID="{461757FB-96BB-4318-B733-F81A9242CFE6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8C791764-9672-45D3-8868-F95EE32AD735}" type="pres">
      <dgm:prSet presAssocID="{461757FB-96BB-4318-B733-F81A9242CFE6}" presName="descendantText" presStyleLbl="alignAcc1" presStyleIdx="0" presStyleCnt="3">
        <dgm:presLayoutVars>
          <dgm:bulletEnabled val="1"/>
        </dgm:presLayoutVars>
      </dgm:prSet>
      <dgm:spPr/>
    </dgm:pt>
    <dgm:pt modelId="{9464E4FE-5F59-4BA8-9796-B2F5DDF04B16}" type="pres">
      <dgm:prSet presAssocID="{07FC87C7-F443-4B4C-83C7-50E4D5A9EBE2}" presName="sp" presStyleCnt="0"/>
      <dgm:spPr/>
    </dgm:pt>
    <dgm:pt modelId="{9272DCC2-51C0-464F-BBD9-A90B552E93EF}" type="pres">
      <dgm:prSet presAssocID="{6EE51660-514B-405A-B44C-EB4D0BD72636}" presName="composite" presStyleCnt="0"/>
      <dgm:spPr/>
    </dgm:pt>
    <dgm:pt modelId="{1EED1D00-7A6C-4952-A15A-D0F8100C495E}" type="pres">
      <dgm:prSet presAssocID="{6EE51660-514B-405A-B44C-EB4D0BD72636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633ED93F-DBF2-4D39-B1EA-37304A8EA10F}" type="pres">
      <dgm:prSet presAssocID="{6EE51660-514B-405A-B44C-EB4D0BD72636}" presName="descendantText" presStyleLbl="alignAcc1" presStyleIdx="1" presStyleCnt="3">
        <dgm:presLayoutVars>
          <dgm:bulletEnabled val="1"/>
        </dgm:presLayoutVars>
      </dgm:prSet>
      <dgm:spPr/>
    </dgm:pt>
    <dgm:pt modelId="{40FEF59F-4F27-4CE4-AE23-126F534D0543}" type="pres">
      <dgm:prSet presAssocID="{89558E93-1CD4-4DC6-8885-6EC434953C73}" presName="sp" presStyleCnt="0"/>
      <dgm:spPr/>
    </dgm:pt>
    <dgm:pt modelId="{3F33B1D0-E32D-437A-9DAD-CC59D2297BDA}" type="pres">
      <dgm:prSet presAssocID="{38E93854-3484-4189-8BB1-C9B49187BD0E}" presName="composite" presStyleCnt="0"/>
      <dgm:spPr/>
    </dgm:pt>
    <dgm:pt modelId="{C04B314A-77D8-45FE-8C36-9E39ACF95486}" type="pres">
      <dgm:prSet presAssocID="{38E93854-3484-4189-8BB1-C9B49187BD0E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ABCDCF0A-24BA-41F2-9A08-FE7C5F13A3DD}" type="pres">
      <dgm:prSet presAssocID="{38E93854-3484-4189-8BB1-C9B49187BD0E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45B70C16-C61C-4070-A556-7C4DAF684C0C}" type="presOf" srcId="{38E93854-3484-4189-8BB1-C9B49187BD0E}" destId="{C04B314A-77D8-45FE-8C36-9E39ACF95486}" srcOrd="0" destOrd="0" presId="urn:microsoft.com/office/officeart/2005/8/layout/chevron2"/>
    <dgm:cxn modelId="{9B35D029-79DC-46A7-BFC0-92D145EBB628}" srcId="{81CA15BB-52EA-402B-BA95-9804F9907752}" destId="{6EE51660-514B-405A-B44C-EB4D0BD72636}" srcOrd="1" destOrd="0" parTransId="{DC2F1515-4602-4158-9A89-EC096A1D5EA7}" sibTransId="{89558E93-1CD4-4DC6-8885-6EC434953C73}"/>
    <dgm:cxn modelId="{4F66E832-EB27-4C7C-A500-204A7F090BEF}" srcId="{461757FB-96BB-4318-B733-F81A9242CFE6}" destId="{971ABE3C-6582-40E0-8C5C-88DEADB648E6}" srcOrd="1" destOrd="0" parTransId="{7B110E9A-6A23-4E70-9D0A-3EC178A2DA24}" sibTransId="{D717BA3C-C1A6-4F4D-B37C-8FB59A49E59F}"/>
    <dgm:cxn modelId="{77C1B73F-37CE-4BAB-BE88-123C0EBEACF5}" srcId="{38E93854-3484-4189-8BB1-C9B49187BD0E}" destId="{06F77B41-4EB7-4062-A992-E8D8669692C0}" srcOrd="1" destOrd="0" parTransId="{858F5346-D8B8-46B2-94FB-14AE8EC7B005}" sibTransId="{446D39F6-75D1-4A95-88EA-6993B186FF67}"/>
    <dgm:cxn modelId="{84FA705E-5491-43B6-9F58-D020E1BB017F}" srcId="{6EE51660-514B-405A-B44C-EB4D0BD72636}" destId="{9BC7810E-1CE0-4F8E-955B-6C562526E585}" srcOrd="0" destOrd="0" parTransId="{87CD7BFD-1766-47ED-BF8D-E2776FD57618}" sibTransId="{F68DCEB6-00A5-4C89-BA1A-17566EBA3AF8}"/>
    <dgm:cxn modelId="{9D56C172-51B0-41BA-BD71-3FA0E7BA043F}" type="presOf" srcId="{461757FB-96BB-4318-B733-F81A9242CFE6}" destId="{4C76E300-DBB5-4749-9F80-FA5D55B827A1}" srcOrd="0" destOrd="0" presId="urn:microsoft.com/office/officeart/2005/8/layout/chevron2"/>
    <dgm:cxn modelId="{60307656-D813-4222-BCA1-D0D163AD014F}" srcId="{38E93854-3484-4189-8BB1-C9B49187BD0E}" destId="{2AE4363A-D3FC-497B-8A37-8B7E531B151E}" srcOrd="0" destOrd="0" parTransId="{76E7D0FC-3AD2-4B77-8B16-C983D56C82D0}" sibTransId="{4EF8B053-F8B3-4FA9-BA9E-1B5D13DEEEE0}"/>
    <dgm:cxn modelId="{B1DAB977-A9DF-435F-916B-2E9D70605DC1}" type="presOf" srcId="{06F77B41-4EB7-4062-A992-E8D8669692C0}" destId="{ABCDCF0A-24BA-41F2-9A08-FE7C5F13A3DD}" srcOrd="0" destOrd="1" presId="urn:microsoft.com/office/officeart/2005/8/layout/chevron2"/>
    <dgm:cxn modelId="{313DBA81-0390-428D-8950-3C47D0D5B87D}" type="presOf" srcId="{9BC7810E-1CE0-4F8E-955B-6C562526E585}" destId="{633ED93F-DBF2-4D39-B1EA-37304A8EA10F}" srcOrd="0" destOrd="0" presId="urn:microsoft.com/office/officeart/2005/8/layout/chevron2"/>
    <dgm:cxn modelId="{F3C57D83-A0EC-4C03-A61A-8F70EAAC4CFD}" type="presOf" srcId="{971ABE3C-6582-40E0-8C5C-88DEADB648E6}" destId="{8C791764-9672-45D3-8868-F95EE32AD735}" srcOrd="0" destOrd="1" presId="urn:microsoft.com/office/officeart/2005/8/layout/chevron2"/>
    <dgm:cxn modelId="{7E614E84-7C4A-455A-93D3-6B69F659B6FE}" type="presOf" srcId="{4EE5C7D4-8ED5-4E60-B64F-CC5BDE6A433F}" destId="{633ED93F-DBF2-4D39-B1EA-37304A8EA10F}" srcOrd="0" destOrd="1" presId="urn:microsoft.com/office/officeart/2005/8/layout/chevron2"/>
    <dgm:cxn modelId="{D5F1FD94-48ED-4772-A3FE-38DD9FE27BCB}" srcId="{81CA15BB-52EA-402B-BA95-9804F9907752}" destId="{38E93854-3484-4189-8BB1-C9B49187BD0E}" srcOrd="2" destOrd="0" parTransId="{5ACFD36C-7C62-4A90-8530-2DBE36DE4E71}" sibTransId="{79EC5324-BABC-4059-AF13-14058BAF0023}"/>
    <dgm:cxn modelId="{62CDF69F-2757-4183-B34B-8AF66D201E0A}" srcId="{461757FB-96BB-4318-B733-F81A9242CFE6}" destId="{8B976E95-7639-49E6-93B3-2152ACB32A65}" srcOrd="0" destOrd="0" parTransId="{84812320-C8A3-4B5E-9616-D1982AD9B376}" sibTransId="{6806DF61-4D7C-455C-BCCB-A4521315947F}"/>
    <dgm:cxn modelId="{057BB1A0-4F17-4392-AC28-3F49F6E56697}" srcId="{81CA15BB-52EA-402B-BA95-9804F9907752}" destId="{461757FB-96BB-4318-B733-F81A9242CFE6}" srcOrd="0" destOrd="0" parTransId="{0A54ABB4-B9FF-4CA6-AB26-51982531E186}" sibTransId="{07FC87C7-F443-4B4C-83C7-50E4D5A9EBE2}"/>
    <dgm:cxn modelId="{CD05BDA8-62FD-495F-90DD-8C0978618DBE}" type="presOf" srcId="{81CA15BB-52EA-402B-BA95-9804F9907752}" destId="{A8CE5CF4-0DF7-4E04-9294-C326C20F039B}" srcOrd="0" destOrd="0" presId="urn:microsoft.com/office/officeart/2005/8/layout/chevron2"/>
    <dgm:cxn modelId="{92A5B1AC-E6B9-4BA0-AE86-E0CCF62DF74E}" type="presOf" srcId="{2AE4363A-D3FC-497B-8A37-8B7E531B151E}" destId="{ABCDCF0A-24BA-41F2-9A08-FE7C5F13A3DD}" srcOrd="0" destOrd="0" presId="urn:microsoft.com/office/officeart/2005/8/layout/chevron2"/>
    <dgm:cxn modelId="{45D7F1C0-2E50-42E7-9463-C8BEFA8E0DC5}" type="presOf" srcId="{6EE51660-514B-405A-B44C-EB4D0BD72636}" destId="{1EED1D00-7A6C-4952-A15A-D0F8100C495E}" srcOrd="0" destOrd="0" presId="urn:microsoft.com/office/officeart/2005/8/layout/chevron2"/>
    <dgm:cxn modelId="{243233E1-9205-44C5-8601-7F754155CA6E}" srcId="{6EE51660-514B-405A-B44C-EB4D0BD72636}" destId="{4EE5C7D4-8ED5-4E60-B64F-CC5BDE6A433F}" srcOrd="1" destOrd="0" parTransId="{393AB8EA-3B4F-464A-8A06-7D025C8199E3}" sibTransId="{C86E0FD4-544A-467F-B744-48B9CC12FB42}"/>
    <dgm:cxn modelId="{6D85EEF4-94F4-4DCB-8AF0-FA4838B5EAC6}" type="presOf" srcId="{8B976E95-7639-49E6-93B3-2152ACB32A65}" destId="{8C791764-9672-45D3-8868-F95EE32AD735}" srcOrd="0" destOrd="0" presId="urn:microsoft.com/office/officeart/2005/8/layout/chevron2"/>
    <dgm:cxn modelId="{263E525A-E7B9-4FEB-914C-E746D8FE0759}" type="presParOf" srcId="{A8CE5CF4-0DF7-4E04-9294-C326C20F039B}" destId="{FA041430-4B29-4588-8237-C8D60AFCA5EF}" srcOrd="0" destOrd="0" presId="urn:microsoft.com/office/officeart/2005/8/layout/chevron2"/>
    <dgm:cxn modelId="{EF192304-9E19-4806-A237-39A3922AA6BE}" type="presParOf" srcId="{FA041430-4B29-4588-8237-C8D60AFCA5EF}" destId="{4C76E300-DBB5-4749-9F80-FA5D55B827A1}" srcOrd="0" destOrd="0" presId="urn:microsoft.com/office/officeart/2005/8/layout/chevron2"/>
    <dgm:cxn modelId="{20381BC5-8E17-4663-BE2C-85538A2B245C}" type="presParOf" srcId="{FA041430-4B29-4588-8237-C8D60AFCA5EF}" destId="{8C791764-9672-45D3-8868-F95EE32AD735}" srcOrd="1" destOrd="0" presId="urn:microsoft.com/office/officeart/2005/8/layout/chevron2"/>
    <dgm:cxn modelId="{9A40E0E7-35A2-4061-81FF-0BD5351F4771}" type="presParOf" srcId="{A8CE5CF4-0DF7-4E04-9294-C326C20F039B}" destId="{9464E4FE-5F59-4BA8-9796-B2F5DDF04B16}" srcOrd="1" destOrd="0" presId="urn:microsoft.com/office/officeart/2005/8/layout/chevron2"/>
    <dgm:cxn modelId="{7D25671F-14D4-42AB-B11D-25B810BEDF9E}" type="presParOf" srcId="{A8CE5CF4-0DF7-4E04-9294-C326C20F039B}" destId="{9272DCC2-51C0-464F-BBD9-A90B552E93EF}" srcOrd="2" destOrd="0" presId="urn:microsoft.com/office/officeart/2005/8/layout/chevron2"/>
    <dgm:cxn modelId="{E1C39F2A-7834-4570-86F7-047603C6D675}" type="presParOf" srcId="{9272DCC2-51C0-464F-BBD9-A90B552E93EF}" destId="{1EED1D00-7A6C-4952-A15A-D0F8100C495E}" srcOrd="0" destOrd="0" presId="urn:microsoft.com/office/officeart/2005/8/layout/chevron2"/>
    <dgm:cxn modelId="{EB45118E-BED5-4ADC-A225-5C2ABC2724E5}" type="presParOf" srcId="{9272DCC2-51C0-464F-BBD9-A90B552E93EF}" destId="{633ED93F-DBF2-4D39-B1EA-37304A8EA10F}" srcOrd="1" destOrd="0" presId="urn:microsoft.com/office/officeart/2005/8/layout/chevron2"/>
    <dgm:cxn modelId="{7A83FB8B-33DD-490F-B0D9-28CCF301F57C}" type="presParOf" srcId="{A8CE5CF4-0DF7-4E04-9294-C326C20F039B}" destId="{40FEF59F-4F27-4CE4-AE23-126F534D0543}" srcOrd="3" destOrd="0" presId="urn:microsoft.com/office/officeart/2005/8/layout/chevron2"/>
    <dgm:cxn modelId="{F8B3C5D4-2240-4D36-8261-5EC69583695F}" type="presParOf" srcId="{A8CE5CF4-0DF7-4E04-9294-C326C20F039B}" destId="{3F33B1D0-E32D-437A-9DAD-CC59D2297BDA}" srcOrd="4" destOrd="0" presId="urn:microsoft.com/office/officeart/2005/8/layout/chevron2"/>
    <dgm:cxn modelId="{C03110CD-1571-475D-AFDE-906ECFC7E1AF}" type="presParOf" srcId="{3F33B1D0-E32D-437A-9DAD-CC59D2297BDA}" destId="{C04B314A-77D8-45FE-8C36-9E39ACF95486}" srcOrd="0" destOrd="0" presId="urn:microsoft.com/office/officeart/2005/8/layout/chevron2"/>
    <dgm:cxn modelId="{4E850CC1-C9F9-486C-9DD0-481D9CC89ECE}" type="presParOf" srcId="{3F33B1D0-E32D-437A-9DAD-CC59D2297BDA}" destId="{ABCDCF0A-24BA-41F2-9A08-FE7C5F13A3D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1FB687F-30D4-4F85-ADC0-4A2D2FE000B4}" type="doc">
      <dgm:prSet loTypeId="urn:microsoft.com/office/officeart/2008/layout/VerticalCircle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BF0E0F02-F942-4861-9553-5DF2255BE07B}">
      <dgm:prSet phldrT="[Text]"/>
      <dgm:spPr/>
      <dgm:t>
        <a:bodyPr/>
        <a:lstStyle/>
        <a:p>
          <a:endParaRPr lang="en-GB" dirty="0"/>
        </a:p>
      </dgm:t>
    </dgm:pt>
    <dgm:pt modelId="{FF648093-7B22-4A4B-A740-69940670F65D}" type="parTrans" cxnId="{BC26FB5E-B7C3-420B-9C96-CD25FD57B9A1}">
      <dgm:prSet/>
      <dgm:spPr/>
      <dgm:t>
        <a:bodyPr/>
        <a:lstStyle/>
        <a:p>
          <a:endParaRPr lang="en-GB"/>
        </a:p>
      </dgm:t>
    </dgm:pt>
    <dgm:pt modelId="{812605DC-D979-4523-983D-17BF6F0F87F8}" type="sibTrans" cxnId="{BC26FB5E-B7C3-420B-9C96-CD25FD57B9A1}">
      <dgm:prSet/>
      <dgm:spPr/>
      <dgm:t>
        <a:bodyPr/>
        <a:lstStyle/>
        <a:p>
          <a:endParaRPr lang="en-GB"/>
        </a:p>
      </dgm:t>
    </dgm:pt>
    <dgm:pt modelId="{FEBCF93E-01BB-48EB-81EB-970A224A6890}">
      <dgm:prSet phldrT="[Text]"/>
      <dgm:spPr/>
      <dgm:t>
        <a:bodyPr/>
        <a:lstStyle/>
        <a:p>
          <a:endParaRPr lang="en-GB" dirty="0"/>
        </a:p>
      </dgm:t>
    </dgm:pt>
    <dgm:pt modelId="{FD0F2911-15B6-42D7-A5BD-C95ECE66A4BF}" type="parTrans" cxnId="{0CDA6314-25C9-4E13-A9A8-A9F7A430D0DC}">
      <dgm:prSet/>
      <dgm:spPr/>
      <dgm:t>
        <a:bodyPr/>
        <a:lstStyle/>
        <a:p>
          <a:endParaRPr lang="en-GB"/>
        </a:p>
      </dgm:t>
    </dgm:pt>
    <dgm:pt modelId="{B6295AE6-BFB2-4B02-B79C-E1DA168B7877}" type="sibTrans" cxnId="{0CDA6314-25C9-4E13-A9A8-A9F7A430D0DC}">
      <dgm:prSet/>
      <dgm:spPr/>
      <dgm:t>
        <a:bodyPr/>
        <a:lstStyle/>
        <a:p>
          <a:endParaRPr lang="en-GB"/>
        </a:p>
      </dgm:t>
    </dgm:pt>
    <dgm:pt modelId="{51020077-CD08-459A-98E8-376A60657529}">
      <dgm:prSet phldrT="[Text]"/>
      <dgm:spPr/>
      <dgm:t>
        <a:bodyPr/>
        <a:lstStyle/>
        <a:p>
          <a:endParaRPr lang="en-GB" dirty="0"/>
        </a:p>
      </dgm:t>
    </dgm:pt>
    <dgm:pt modelId="{16370C29-8BEE-486C-98F5-F385D51D1AB0}" type="parTrans" cxnId="{A85AF18C-7BC0-4C8F-9A12-43953E9B2D63}">
      <dgm:prSet/>
      <dgm:spPr/>
      <dgm:t>
        <a:bodyPr/>
        <a:lstStyle/>
        <a:p>
          <a:endParaRPr lang="en-GB"/>
        </a:p>
      </dgm:t>
    </dgm:pt>
    <dgm:pt modelId="{07DADD27-70DD-4963-BF9C-E569821E2B45}" type="sibTrans" cxnId="{A85AF18C-7BC0-4C8F-9A12-43953E9B2D63}">
      <dgm:prSet/>
      <dgm:spPr/>
      <dgm:t>
        <a:bodyPr/>
        <a:lstStyle/>
        <a:p>
          <a:endParaRPr lang="en-GB"/>
        </a:p>
      </dgm:t>
    </dgm:pt>
    <dgm:pt modelId="{A2AE6C02-EA46-4CD7-8E6D-53269BF2112C}">
      <dgm:prSet phldrT="[Text]"/>
      <dgm:spPr/>
      <dgm:t>
        <a:bodyPr/>
        <a:lstStyle/>
        <a:p>
          <a:endParaRPr lang="en-GB" dirty="0"/>
        </a:p>
      </dgm:t>
    </dgm:pt>
    <dgm:pt modelId="{7471145A-5CF7-4E5F-BB1C-E824FE97924A}" type="parTrans" cxnId="{110C1DA6-D44B-470A-B3BE-96A7A1D8A9A2}">
      <dgm:prSet/>
      <dgm:spPr/>
      <dgm:t>
        <a:bodyPr/>
        <a:lstStyle/>
        <a:p>
          <a:endParaRPr lang="en-GB"/>
        </a:p>
      </dgm:t>
    </dgm:pt>
    <dgm:pt modelId="{6601D723-103F-45F3-891D-6E9341E9C438}" type="sibTrans" cxnId="{110C1DA6-D44B-470A-B3BE-96A7A1D8A9A2}">
      <dgm:prSet/>
      <dgm:spPr/>
      <dgm:t>
        <a:bodyPr/>
        <a:lstStyle/>
        <a:p>
          <a:endParaRPr lang="en-GB"/>
        </a:p>
      </dgm:t>
    </dgm:pt>
    <dgm:pt modelId="{F3F0C1CC-5F89-480D-BF9A-978094BCCC04}">
      <dgm:prSet phldrT="[Text]"/>
      <dgm:spPr/>
      <dgm:t>
        <a:bodyPr/>
        <a:lstStyle/>
        <a:p>
          <a:endParaRPr lang="en-GB" dirty="0"/>
        </a:p>
      </dgm:t>
    </dgm:pt>
    <dgm:pt modelId="{AE0F7437-1244-42DC-A1FB-3915A43AF5F4}" type="parTrans" cxnId="{64B92587-6D1F-4E45-BD5E-966464EBF272}">
      <dgm:prSet/>
      <dgm:spPr/>
      <dgm:t>
        <a:bodyPr/>
        <a:lstStyle/>
        <a:p>
          <a:endParaRPr lang="en-GB"/>
        </a:p>
      </dgm:t>
    </dgm:pt>
    <dgm:pt modelId="{AAAB4043-E603-4909-B013-9FDBA604C78E}" type="sibTrans" cxnId="{64B92587-6D1F-4E45-BD5E-966464EBF272}">
      <dgm:prSet/>
      <dgm:spPr/>
      <dgm:t>
        <a:bodyPr/>
        <a:lstStyle/>
        <a:p>
          <a:endParaRPr lang="en-GB"/>
        </a:p>
      </dgm:t>
    </dgm:pt>
    <dgm:pt modelId="{598882C4-6C30-4DC5-8F55-37D5ECDEC2E2}">
      <dgm:prSet phldrT="[Text]"/>
      <dgm:spPr/>
      <dgm:t>
        <a:bodyPr/>
        <a:lstStyle/>
        <a:p>
          <a:endParaRPr lang="en-GB" dirty="0"/>
        </a:p>
      </dgm:t>
    </dgm:pt>
    <dgm:pt modelId="{437C8639-0F2E-4233-8079-97828FE625E2}" type="parTrans" cxnId="{4E971BFC-66FA-4E65-B7EF-F7D3040A317F}">
      <dgm:prSet/>
      <dgm:spPr/>
      <dgm:t>
        <a:bodyPr/>
        <a:lstStyle/>
        <a:p>
          <a:endParaRPr lang="en-GB"/>
        </a:p>
      </dgm:t>
    </dgm:pt>
    <dgm:pt modelId="{FEB7CBA7-CF44-46D0-A8C0-57F7378F3161}" type="sibTrans" cxnId="{4E971BFC-66FA-4E65-B7EF-F7D3040A317F}">
      <dgm:prSet/>
      <dgm:spPr/>
      <dgm:t>
        <a:bodyPr/>
        <a:lstStyle/>
        <a:p>
          <a:endParaRPr lang="en-GB"/>
        </a:p>
      </dgm:t>
    </dgm:pt>
    <dgm:pt modelId="{6D9A4B88-F79D-46B0-83B2-CAE4E7395E6E}" type="pres">
      <dgm:prSet presAssocID="{31FB687F-30D4-4F85-ADC0-4A2D2FE000B4}" presName="Name0" presStyleCnt="0">
        <dgm:presLayoutVars>
          <dgm:dir/>
        </dgm:presLayoutVars>
      </dgm:prSet>
      <dgm:spPr/>
    </dgm:pt>
    <dgm:pt modelId="{D19B272F-0E05-4D1D-BF89-5C7616698353}" type="pres">
      <dgm:prSet presAssocID="{BF0E0F02-F942-4861-9553-5DF2255BE07B}" presName="withChildren" presStyleCnt="0"/>
      <dgm:spPr/>
    </dgm:pt>
    <dgm:pt modelId="{5EEE31FF-D2D5-4AF3-94A6-0C75F9911014}" type="pres">
      <dgm:prSet presAssocID="{BF0E0F02-F942-4861-9553-5DF2255BE07B}" presName="bigCircle" presStyleLbl="vennNode1" presStyleIdx="0" presStyleCnt="6"/>
      <dgm:spPr/>
    </dgm:pt>
    <dgm:pt modelId="{4A489D94-CCE6-4063-9FCC-CFCC1C68B7D8}" type="pres">
      <dgm:prSet presAssocID="{BF0E0F02-F942-4861-9553-5DF2255BE07B}" presName="medCircle" presStyleLbl="vennNode1" presStyleIdx="1" presStyleCnt="6"/>
      <dgm:spPr/>
    </dgm:pt>
    <dgm:pt modelId="{6110DE1F-A3CB-409B-9864-18655EFDEAFC}" type="pres">
      <dgm:prSet presAssocID="{BF0E0F02-F942-4861-9553-5DF2255BE07B}" presName="txLvl1" presStyleLbl="revTx" presStyleIdx="0" presStyleCnt="6"/>
      <dgm:spPr/>
    </dgm:pt>
    <dgm:pt modelId="{2432E5D7-4776-406F-971A-DDA8FFF1428A}" type="pres">
      <dgm:prSet presAssocID="{BF0E0F02-F942-4861-9553-5DF2255BE07B}" presName="lin" presStyleCnt="0"/>
      <dgm:spPr/>
    </dgm:pt>
    <dgm:pt modelId="{8C46A738-63C9-4E6E-A6DD-E4EDDB32586A}" type="pres">
      <dgm:prSet presAssocID="{FEBCF93E-01BB-48EB-81EB-970A224A6890}" presName="txLvl2" presStyleLbl="revTx" presStyleIdx="1" presStyleCnt="6"/>
      <dgm:spPr/>
    </dgm:pt>
    <dgm:pt modelId="{F8CEF41E-D2C6-44AC-AC65-CFE5652A00D3}" type="pres">
      <dgm:prSet presAssocID="{B6295AE6-BFB2-4B02-B79C-E1DA168B7877}" presName="smCircle" presStyleLbl="vennNode1" presStyleIdx="2" presStyleCnt="6"/>
      <dgm:spPr/>
    </dgm:pt>
    <dgm:pt modelId="{88F9A607-3AF4-4B8E-B28D-6D822A4DD3F7}" type="pres">
      <dgm:prSet presAssocID="{51020077-CD08-459A-98E8-376A60657529}" presName="txLvl2" presStyleLbl="revTx" presStyleIdx="2" presStyleCnt="6"/>
      <dgm:spPr/>
    </dgm:pt>
    <dgm:pt modelId="{555426F7-BD58-436B-9180-E3D4497A61AC}" type="pres">
      <dgm:prSet presAssocID="{BF0E0F02-F942-4861-9553-5DF2255BE07B}" presName="overlap" presStyleCnt="0"/>
      <dgm:spPr/>
    </dgm:pt>
    <dgm:pt modelId="{074C05EA-52B6-4E6A-83F9-1A59F2520E04}" type="pres">
      <dgm:prSet presAssocID="{A2AE6C02-EA46-4CD7-8E6D-53269BF2112C}" presName="withChildren" presStyleCnt="0"/>
      <dgm:spPr/>
    </dgm:pt>
    <dgm:pt modelId="{89A2C12B-12F2-4BEA-89C7-39CE541C5749}" type="pres">
      <dgm:prSet presAssocID="{A2AE6C02-EA46-4CD7-8E6D-53269BF2112C}" presName="bigCircle" presStyleLbl="vennNode1" presStyleIdx="3" presStyleCnt="6"/>
      <dgm:spPr/>
    </dgm:pt>
    <dgm:pt modelId="{192FCD5E-BCDE-4860-8C41-5ED82120293D}" type="pres">
      <dgm:prSet presAssocID="{A2AE6C02-EA46-4CD7-8E6D-53269BF2112C}" presName="medCircle" presStyleLbl="vennNode1" presStyleIdx="4" presStyleCnt="6"/>
      <dgm:spPr/>
    </dgm:pt>
    <dgm:pt modelId="{26A4A8E2-F32A-4385-8971-3E5A8FF0DDA2}" type="pres">
      <dgm:prSet presAssocID="{A2AE6C02-EA46-4CD7-8E6D-53269BF2112C}" presName="txLvl1" presStyleLbl="revTx" presStyleIdx="3" presStyleCnt="6"/>
      <dgm:spPr/>
    </dgm:pt>
    <dgm:pt modelId="{A69F9C40-A8FC-4EC7-8A51-7E03CFACE7CC}" type="pres">
      <dgm:prSet presAssocID="{A2AE6C02-EA46-4CD7-8E6D-53269BF2112C}" presName="lin" presStyleCnt="0"/>
      <dgm:spPr/>
    </dgm:pt>
    <dgm:pt modelId="{4722820B-8F8A-41CB-94B3-B184097A9B72}" type="pres">
      <dgm:prSet presAssocID="{F3F0C1CC-5F89-480D-BF9A-978094BCCC04}" presName="txLvl2" presStyleLbl="revTx" presStyleIdx="4" presStyleCnt="6"/>
      <dgm:spPr/>
    </dgm:pt>
    <dgm:pt modelId="{F689E267-CD1C-4352-8457-0A03F79DE17B}" type="pres">
      <dgm:prSet presAssocID="{AAAB4043-E603-4909-B013-9FDBA604C78E}" presName="smCircle" presStyleLbl="vennNode1" presStyleIdx="5" presStyleCnt="6"/>
      <dgm:spPr/>
    </dgm:pt>
    <dgm:pt modelId="{DEE78E96-0ADC-4A89-966C-553E972DC566}" type="pres">
      <dgm:prSet presAssocID="{598882C4-6C30-4DC5-8F55-37D5ECDEC2E2}" presName="txLvl2" presStyleLbl="revTx" presStyleIdx="5" presStyleCnt="6"/>
      <dgm:spPr/>
    </dgm:pt>
  </dgm:ptLst>
  <dgm:cxnLst>
    <dgm:cxn modelId="{6BECE411-6142-4F28-B765-1FBA9E6C4178}" type="presOf" srcId="{F3F0C1CC-5F89-480D-BF9A-978094BCCC04}" destId="{4722820B-8F8A-41CB-94B3-B184097A9B72}" srcOrd="0" destOrd="0" presId="urn:microsoft.com/office/officeart/2008/layout/VerticalCircleList"/>
    <dgm:cxn modelId="{0CDA6314-25C9-4E13-A9A8-A9F7A430D0DC}" srcId="{BF0E0F02-F942-4861-9553-5DF2255BE07B}" destId="{FEBCF93E-01BB-48EB-81EB-970A224A6890}" srcOrd="0" destOrd="0" parTransId="{FD0F2911-15B6-42D7-A5BD-C95ECE66A4BF}" sibTransId="{B6295AE6-BFB2-4B02-B79C-E1DA168B7877}"/>
    <dgm:cxn modelId="{AB19DB1E-79A4-41D5-98A3-9203BFEF6840}" type="presOf" srcId="{A2AE6C02-EA46-4CD7-8E6D-53269BF2112C}" destId="{26A4A8E2-F32A-4385-8971-3E5A8FF0DDA2}" srcOrd="0" destOrd="0" presId="urn:microsoft.com/office/officeart/2008/layout/VerticalCircleList"/>
    <dgm:cxn modelId="{059F1F3E-77B7-41C0-AA0F-5E44BA43C23A}" type="presOf" srcId="{598882C4-6C30-4DC5-8F55-37D5ECDEC2E2}" destId="{DEE78E96-0ADC-4A89-966C-553E972DC566}" srcOrd="0" destOrd="0" presId="urn:microsoft.com/office/officeart/2008/layout/VerticalCircleList"/>
    <dgm:cxn modelId="{BC26FB5E-B7C3-420B-9C96-CD25FD57B9A1}" srcId="{31FB687F-30D4-4F85-ADC0-4A2D2FE000B4}" destId="{BF0E0F02-F942-4861-9553-5DF2255BE07B}" srcOrd="0" destOrd="0" parTransId="{FF648093-7B22-4A4B-A740-69940670F65D}" sibTransId="{812605DC-D979-4523-983D-17BF6F0F87F8}"/>
    <dgm:cxn modelId="{64B92587-6D1F-4E45-BD5E-966464EBF272}" srcId="{A2AE6C02-EA46-4CD7-8E6D-53269BF2112C}" destId="{F3F0C1CC-5F89-480D-BF9A-978094BCCC04}" srcOrd="0" destOrd="0" parTransId="{AE0F7437-1244-42DC-A1FB-3915A43AF5F4}" sibTransId="{AAAB4043-E603-4909-B013-9FDBA604C78E}"/>
    <dgm:cxn modelId="{A85AF18C-7BC0-4C8F-9A12-43953E9B2D63}" srcId="{BF0E0F02-F942-4861-9553-5DF2255BE07B}" destId="{51020077-CD08-459A-98E8-376A60657529}" srcOrd="1" destOrd="0" parTransId="{16370C29-8BEE-486C-98F5-F385D51D1AB0}" sibTransId="{07DADD27-70DD-4963-BF9C-E569821E2B45}"/>
    <dgm:cxn modelId="{BADA4FA0-143B-4F92-B3DC-AD93CBF219E8}" type="presOf" srcId="{FEBCF93E-01BB-48EB-81EB-970A224A6890}" destId="{8C46A738-63C9-4E6E-A6DD-E4EDDB32586A}" srcOrd="0" destOrd="0" presId="urn:microsoft.com/office/officeart/2008/layout/VerticalCircleList"/>
    <dgm:cxn modelId="{110C1DA6-D44B-470A-B3BE-96A7A1D8A9A2}" srcId="{31FB687F-30D4-4F85-ADC0-4A2D2FE000B4}" destId="{A2AE6C02-EA46-4CD7-8E6D-53269BF2112C}" srcOrd="1" destOrd="0" parTransId="{7471145A-5CF7-4E5F-BB1C-E824FE97924A}" sibTransId="{6601D723-103F-45F3-891D-6E9341E9C438}"/>
    <dgm:cxn modelId="{5C3485AA-B37B-49ED-89ED-271073DDD3E6}" type="presOf" srcId="{BF0E0F02-F942-4861-9553-5DF2255BE07B}" destId="{6110DE1F-A3CB-409B-9864-18655EFDEAFC}" srcOrd="0" destOrd="0" presId="urn:microsoft.com/office/officeart/2008/layout/VerticalCircleList"/>
    <dgm:cxn modelId="{15FBFCAC-26F4-4223-8C72-E4B136D8EDA3}" type="presOf" srcId="{51020077-CD08-459A-98E8-376A60657529}" destId="{88F9A607-3AF4-4B8E-B28D-6D822A4DD3F7}" srcOrd="0" destOrd="0" presId="urn:microsoft.com/office/officeart/2008/layout/VerticalCircleList"/>
    <dgm:cxn modelId="{EF0B0CC5-CEF5-4CC1-88FB-83AFAAC64257}" type="presOf" srcId="{31FB687F-30D4-4F85-ADC0-4A2D2FE000B4}" destId="{6D9A4B88-F79D-46B0-83B2-CAE4E7395E6E}" srcOrd="0" destOrd="0" presId="urn:microsoft.com/office/officeart/2008/layout/VerticalCircleList"/>
    <dgm:cxn modelId="{4E971BFC-66FA-4E65-B7EF-F7D3040A317F}" srcId="{A2AE6C02-EA46-4CD7-8E6D-53269BF2112C}" destId="{598882C4-6C30-4DC5-8F55-37D5ECDEC2E2}" srcOrd="1" destOrd="0" parTransId="{437C8639-0F2E-4233-8079-97828FE625E2}" sibTransId="{FEB7CBA7-CF44-46D0-A8C0-57F7378F3161}"/>
    <dgm:cxn modelId="{6C865182-14E7-4348-8DEB-7A22284FDE25}" type="presParOf" srcId="{6D9A4B88-F79D-46B0-83B2-CAE4E7395E6E}" destId="{D19B272F-0E05-4D1D-BF89-5C7616698353}" srcOrd="0" destOrd="0" presId="urn:microsoft.com/office/officeart/2008/layout/VerticalCircleList"/>
    <dgm:cxn modelId="{74908444-412B-40CD-9D2E-6783DB6AC1CE}" type="presParOf" srcId="{D19B272F-0E05-4D1D-BF89-5C7616698353}" destId="{5EEE31FF-D2D5-4AF3-94A6-0C75F9911014}" srcOrd="0" destOrd="0" presId="urn:microsoft.com/office/officeart/2008/layout/VerticalCircleList"/>
    <dgm:cxn modelId="{202A829A-8E15-485C-BEFC-9C6B4297DBF0}" type="presParOf" srcId="{D19B272F-0E05-4D1D-BF89-5C7616698353}" destId="{4A489D94-CCE6-4063-9FCC-CFCC1C68B7D8}" srcOrd="1" destOrd="0" presId="urn:microsoft.com/office/officeart/2008/layout/VerticalCircleList"/>
    <dgm:cxn modelId="{69B23DE0-B613-4A75-9FC6-CB91ABAEE4E9}" type="presParOf" srcId="{D19B272F-0E05-4D1D-BF89-5C7616698353}" destId="{6110DE1F-A3CB-409B-9864-18655EFDEAFC}" srcOrd="2" destOrd="0" presId="urn:microsoft.com/office/officeart/2008/layout/VerticalCircleList"/>
    <dgm:cxn modelId="{C9DF2BDE-129F-494C-8257-0E4E578598F1}" type="presParOf" srcId="{D19B272F-0E05-4D1D-BF89-5C7616698353}" destId="{2432E5D7-4776-406F-971A-DDA8FFF1428A}" srcOrd="3" destOrd="0" presId="urn:microsoft.com/office/officeart/2008/layout/VerticalCircleList"/>
    <dgm:cxn modelId="{F78C9751-8E39-438E-A696-EAF9F5C59F36}" type="presParOf" srcId="{2432E5D7-4776-406F-971A-DDA8FFF1428A}" destId="{8C46A738-63C9-4E6E-A6DD-E4EDDB32586A}" srcOrd="0" destOrd="0" presId="urn:microsoft.com/office/officeart/2008/layout/VerticalCircleList"/>
    <dgm:cxn modelId="{75C283D7-1DA0-41BB-8033-3B4A0B7030ED}" type="presParOf" srcId="{2432E5D7-4776-406F-971A-DDA8FFF1428A}" destId="{F8CEF41E-D2C6-44AC-AC65-CFE5652A00D3}" srcOrd="1" destOrd="0" presId="urn:microsoft.com/office/officeart/2008/layout/VerticalCircleList"/>
    <dgm:cxn modelId="{064592F9-DF63-4CBA-A1B0-9FA47246ED96}" type="presParOf" srcId="{2432E5D7-4776-406F-971A-DDA8FFF1428A}" destId="{88F9A607-3AF4-4B8E-B28D-6D822A4DD3F7}" srcOrd="2" destOrd="0" presId="urn:microsoft.com/office/officeart/2008/layout/VerticalCircleList"/>
    <dgm:cxn modelId="{20F6C737-8C11-43D3-B101-145769AE1BD2}" type="presParOf" srcId="{6D9A4B88-F79D-46B0-83B2-CAE4E7395E6E}" destId="{555426F7-BD58-436B-9180-E3D4497A61AC}" srcOrd="1" destOrd="0" presId="urn:microsoft.com/office/officeart/2008/layout/VerticalCircleList"/>
    <dgm:cxn modelId="{AB3521A7-9CF6-48BC-9CC1-242870AEB134}" type="presParOf" srcId="{6D9A4B88-F79D-46B0-83B2-CAE4E7395E6E}" destId="{074C05EA-52B6-4E6A-83F9-1A59F2520E04}" srcOrd="2" destOrd="0" presId="urn:microsoft.com/office/officeart/2008/layout/VerticalCircleList"/>
    <dgm:cxn modelId="{8D391A67-34D3-48D6-9A5C-A8E8C888E1DC}" type="presParOf" srcId="{074C05EA-52B6-4E6A-83F9-1A59F2520E04}" destId="{89A2C12B-12F2-4BEA-89C7-39CE541C5749}" srcOrd="0" destOrd="0" presId="urn:microsoft.com/office/officeart/2008/layout/VerticalCircleList"/>
    <dgm:cxn modelId="{F0CC2DA7-A611-40AD-9332-F81F4889E15E}" type="presParOf" srcId="{074C05EA-52B6-4E6A-83F9-1A59F2520E04}" destId="{192FCD5E-BCDE-4860-8C41-5ED82120293D}" srcOrd="1" destOrd="0" presId="urn:microsoft.com/office/officeart/2008/layout/VerticalCircleList"/>
    <dgm:cxn modelId="{CC57CA57-0DF1-4137-9308-078858535170}" type="presParOf" srcId="{074C05EA-52B6-4E6A-83F9-1A59F2520E04}" destId="{26A4A8E2-F32A-4385-8971-3E5A8FF0DDA2}" srcOrd="2" destOrd="0" presId="urn:microsoft.com/office/officeart/2008/layout/VerticalCircleList"/>
    <dgm:cxn modelId="{DA3BAD83-265A-4773-B3A3-A6DD32D5F933}" type="presParOf" srcId="{074C05EA-52B6-4E6A-83F9-1A59F2520E04}" destId="{A69F9C40-A8FC-4EC7-8A51-7E03CFACE7CC}" srcOrd="3" destOrd="0" presId="urn:microsoft.com/office/officeart/2008/layout/VerticalCircleList"/>
    <dgm:cxn modelId="{B9289D8D-0370-4BB0-B598-C4E51681135D}" type="presParOf" srcId="{A69F9C40-A8FC-4EC7-8A51-7E03CFACE7CC}" destId="{4722820B-8F8A-41CB-94B3-B184097A9B72}" srcOrd="0" destOrd="0" presId="urn:microsoft.com/office/officeart/2008/layout/VerticalCircleList"/>
    <dgm:cxn modelId="{CA7E6B9A-C7AA-495F-B408-F0A808CFCB33}" type="presParOf" srcId="{A69F9C40-A8FC-4EC7-8A51-7E03CFACE7CC}" destId="{F689E267-CD1C-4352-8457-0A03F79DE17B}" srcOrd="1" destOrd="0" presId="urn:microsoft.com/office/officeart/2008/layout/VerticalCircleList"/>
    <dgm:cxn modelId="{824135FB-0923-4300-83BF-9E1B6FC5859A}" type="presParOf" srcId="{A69F9C40-A8FC-4EC7-8A51-7E03CFACE7CC}" destId="{DEE78E96-0ADC-4A89-966C-553E972DC566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4C503608-B3AB-470D-969F-A47A6D7212C4}" type="doc">
      <dgm:prSet loTypeId="urn:microsoft.com/office/officeart/2005/8/layout/hList6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B445EA0A-5AD8-4926-A8A7-62BAD805591A}">
      <dgm:prSet phldrT="[Text]"/>
      <dgm:spPr/>
      <dgm:t>
        <a:bodyPr/>
        <a:lstStyle/>
        <a:p>
          <a:endParaRPr lang="en-GB" dirty="0"/>
        </a:p>
      </dgm:t>
    </dgm:pt>
    <dgm:pt modelId="{E4C2F8A1-C5B4-454F-829D-9BF6B3C591BA}" type="parTrans" cxnId="{AF67AE23-8B3F-45DC-94B3-287DE1D2FE8C}">
      <dgm:prSet/>
      <dgm:spPr/>
      <dgm:t>
        <a:bodyPr/>
        <a:lstStyle/>
        <a:p>
          <a:endParaRPr lang="en-GB"/>
        </a:p>
      </dgm:t>
    </dgm:pt>
    <dgm:pt modelId="{4C2E6D77-5845-4BCE-9B12-3972AC7ED3D8}" type="sibTrans" cxnId="{AF67AE23-8B3F-45DC-94B3-287DE1D2FE8C}">
      <dgm:prSet/>
      <dgm:spPr/>
      <dgm:t>
        <a:bodyPr/>
        <a:lstStyle/>
        <a:p>
          <a:endParaRPr lang="en-GB"/>
        </a:p>
      </dgm:t>
    </dgm:pt>
    <dgm:pt modelId="{56245328-E0A6-41BE-8B5D-D082003CB56F}">
      <dgm:prSet phldrT="[Text]"/>
      <dgm:spPr/>
      <dgm:t>
        <a:bodyPr/>
        <a:lstStyle/>
        <a:p>
          <a:endParaRPr lang="en-GB" dirty="0"/>
        </a:p>
      </dgm:t>
    </dgm:pt>
    <dgm:pt modelId="{D19703CB-A76D-416D-B57E-5599B2164566}" type="parTrans" cxnId="{B53BA7E6-3FC2-421A-8C90-E97DB63702FA}">
      <dgm:prSet/>
      <dgm:spPr/>
      <dgm:t>
        <a:bodyPr/>
        <a:lstStyle/>
        <a:p>
          <a:endParaRPr lang="en-GB"/>
        </a:p>
      </dgm:t>
    </dgm:pt>
    <dgm:pt modelId="{B875CF6B-722D-42A6-ADD5-8DCFCAA7E3CC}" type="sibTrans" cxnId="{B53BA7E6-3FC2-421A-8C90-E97DB63702FA}">
      <dgm:prSet/>
      <dgm:spPr/>
      <dgm:t>
        <a:bodyPr/>
        <a:lstStyle/>
        <a:p>
          <a:endParaRPr lang="en-GB"/>
        </a:p>
      </dgm:t>
    </dgm:pt>
    <dgm:pt modelId="{63E69514-B733-4A7C-9C4E-6D1E530133E5}">
      <dgm:prSet phldrT="[Text]"/>
      <dgm:spPr/>
      <dgm:t>
        <a:bodyPr/>
        <a:lstStyle/>
        <a:p>
          <a:endParaRPr lang="en-GB" dirty="0"/>
        </a:p>
      </dgm:t>
    </dgm:pt>
    <dgm:pt modelId="{FFE2C9E6-47F3-4CC7-BEDA-CFCC395CA274}" type="parTrans" cxnId="{3B0ADF21-F1DD-4BBE-92BF-3D4A63721895}">
      <dgm:prSet/>
      <dgm:spPr/>
      <dgm:t>
        <a:bodyPr/>
        <a:lstStyle/>
        <a:p>
          <a:endParaRPr lang="en-GB"/>
        </a:p>
      </dgm:t>
    </dgm:pt>
    <dgm:pt modelId="{7656065F-A867-4941-9ADA-5B97C469A56B}" type="sibTrans" cxnId="{3B0ADF21-F1DD-4BBE-92BF-3D4A63721895}">
      <dgm:prSet/>
      <dgm:spPr/>
      <dgm:t>
        <a:bodyPr/>
        <a:lstStyle/>
        <a:p>
          <a:endParaRPr lang="en-GB"/>
        </a:p>
      </dgm:t>
    </dgm:pt>
    <dgm:pt modelId="{1B4387FC-9ADA-4CB7-9418-B28DBEC5636B}">
      <dgm:prSet phldrT="[Text]"/>
      <dgm:spPr/>
      <dgm:t>
        <a:bodyPr/>
        <a:lstStyle/>
        <a:p>
          <a:endParaRPr lang="en-GB" dirty="0"/>
        </a:p>
      </dgm:t>
    </dgm:pt>
    <dgm:pt modelId="{1DCCDF40-C458-4BDE-8AD7-C52DC19E9595}" type="parTrans" cxnId="{3C84DF32-2A85-402C-A3AA-74B7C4127A0C}">
      <dgm:prSet/>
      <dgm:spPr/>
      <dgm:t>
        <a:bodyPr/>
        <a:lstStyle/>
        <a:p>
          <a:endParaRPr lang="en-GB"/>
        </a:p>
      </dgm:t>
    </dgm:pt>
    <dgm:pt modelId="{24FB5784-F8F9-44E1-899F-4DA4402B4D1B}" type="sibTrans" cxnId="{3C84DF32-2A85-402C-A3AA-74B7C4127A0C}">
      <dgm:prSet/>
      <dgm:spPr/>
      <dgm:t>
        <a:bodyPr/>
        <a:lstStyle/>
        <a:p>
          <a:endParaRPr lang="en-GB"/>
        </a:p>
      </dgm:t>
    </dgm:pt>
    <dgm:pt modelId="{7FC3BEB2-1DEB-40F8-B75E-77F46BCCB328}">
      <dgm:prSet phldrT="[Text]"/>
      <dgm:spPr/>
      <dgm:t>
        <a:bodyPr/>
        <a:lstStyle/>
        <a:p>
          <a:endParaRPr lang="en-GB" dirty="0"/>
        </a:p>
      </dgm:t>
    </dgm:pt>
    <dgm:pt modelId="{BB8C09DA-C3E9-4FAB-A02A-868B4D1A1188}" type="parTrans" cxnId="{807C502B-8F11-48B9-B7C5-DDD5407E38C8}">
      <dgm:prSet/>
      <dgm:spPr/>
      <dgm:t>
        <a:bodyPr/>
        <a:lstStyle/>
        <a:p>
          <a:endParaRPr lang="en-GB"/>
        </a:p>
      </dgm:t>
    </dgm:pt>
    <dgm:pt modelId="{F259F047-9259-437B-B426-487A165E6399}" type="sibTrans" cxnId="{807C502B-8F11-48B9-B7C5-DDD5407E38C8}">
      <dgm:prSet/>
      <dgm:spPr/>
      <dgm:t>
        <a:bodyPr/>
        <a:lstStyle/>
        <a:p>
          <a:endParaRPr lang="en-GB"/>
        </a:p>
      </dgm:t>
    </dgm:pt>
    <dgm:pt modelId="{0BEE6847-E772-4E70-8295-DA8D7E298BF2}">
      <dgm:prSet phldrT="[Text]"/>
      <dgm:spPr/>
      <dgm:t>
        <a:bodyPr/>
        <a:lstStyle/>
        <a:p>
          <a:endParaRPr lang="en-GB" dirty="0"/>
        </a:p>
      </dgm:t>
    </dgm:pt>
    <dgm:pt modelId="{C2A86E78-5ADB-48BF-866E-B295DB9942DB}" type="parTrans" cxnId="{06F1EDBC-E3EE-4B9B-9030-8E4E2F0B6EC4}">
      <dgm:prSet/>
      <dgm:spPr/>
      <dgm:t>
        <a:bodyPr/>
        <a:lstStyle/>
        <a:p>
          <a:endParaRPr lang="en-GB"/>
        </a:p>
      </dgm:t>
    </dgm:pt>
    <dgm:pt modelId="{EED11ED9-C8DF-455D-996D-6934F380D649}" type="sibTrans" cxnId="{06F1EDBC-E3EE-4B9B-9030-8E4E2F0B6EC4}">
      <dgm:prSet/>
      <dgm:spPr/>
      <dgm:t>
        <a:bodyPr/>
        <a:lstStyle/>
        <a:p>
          <a:endParaRPr lang="en-GB"/>
        </a:p>
      </dgm:t>
    </dgm:pt>
    <dgm:pt modelId="{619BB306-AB2C-44DD-AFEA-EA043DB67CA9}">
      <dgm:prSet phldrT="[Text]"/>
      <dgm:spPr/>
      <dgm:t>
        <a:bodyPr/>
        <a:lstStyle/>
        <a:p>
          <a:endParaRPr lang="en-GB" dirty="0"/>
        </a:p>
      </dgm:t>
    </dgm:pt>
    <dgm:pt modelId="{0CD21A33-143C-4591-8C63-43781130C6C5}" type="parTrans" cxnId="{ABF52F14-D994-4F7E-A61D-C6C9FB6313DD}">
      <dgm:prSet/>
      <dgm:spPr/>
      <dgm:t>
        <a:bodyPr/>
        <a:lstStyle/>
        <a:p>
          <a:endParaRPr lang="en-GB"/>
        </a:p>
      </dgm:t>
    </dgm:pt>
    <dgm:pt modelId="{15DE8474-586E-40CB-8BF0-438C20DE7142}" type="sibTrans" cxnId="{ABF52F14-D994-4F7E-A61D-C6C9FB6313DD}">
      <dgm:prSet/>
      <dgm:spPr/>
      <dgm:t>
        <a:bodyPr/>
        <a:lstStyle/>
        <a:p>
          <a:endParaRPr lang="en-GB"/>
        </a:p>
      </dgm:t>
    </dgm:pt>
    <dgm:pt modelId="{5960D4E6-6740-4F48-B31C-BEA61AC3CC1B}">
      <dgm:prSet phldrT="[Text]"/>
      <dgm:spPr/>
      <dgm:t>
        <a:bodyPr/>
        <a:lstStyle/>
        <a:p>
          <a:endParaRPr lang="en-GB" dirty="0"/>
        </a:p>
      </dgm:t>
    </dgm:pt>
    <dgm:pt modelId="{C9019D80-4ED2-4A78-AD3D-99E31508F589}" type="parTrans" cxnId="{EDA3F686-BDD6-415B-A2C0-A24CECE00836}">
      <dgm:prSet/>
      <dgm:spPr/>
      <dgm:t>
        <a:bodyPr/>
        <a:lstStyle/>
        <a:p>
          <a:endParaRPr lang="en-GB"/>
        </a:p>
      </dgm:t>
    </dgm:pt>
    <dgm:pt modelId="{D0EC4664-2B4D-4D8D-AEDC-E368484F5DBD}" type="sibTrans" cxnId="{EDA3F686-BDD6-415B-A2C0-A24CECE00836}">
      <dgm:prSet/>
      <dgm:spPr/>
      <dgm:t>
        <a:bodyPr/>
        <a:lstStyle/>
        <a:p>
          <a:endParaRPr lang="en-GB"/>
        </a:p>
      </dgm:t>
    </dgm:pt>
    <dgm:pt modelId="{6E36FCE2-128F-4F22-9156-2734DD8C5364}">
      <dgm:prSet phldrT="[Text]"/>
      <dgm:spPr/>
      <dgm:t>
        <a:bodyPr/>
        <a:lstStyle/>
        <a:p>
          <a:endParaRPr lang="en-GB" dirty="0"/>
        </a:p>
      </dgm:t>
    </dgm:pt>
    <dgm:pt modelId="{AC7F88A6-6E95-4663-8134-88348CA25D40}" type="parTrans" cxnId="{2E5AC438-B64A-481A-9FD1-5AABE486B318}">
      <dgm:prSet/>
      <dgm:spPr/>
      <dgm:t>
        <a:bodyPr/>
        <a:lstStyle/>
        <a:p>
          <a:endParaRPr lang="en-GB"/>
        </a:p>
      </dgm:t>
    </dgm:pt>
    <dgm:pt modelId="{67C37F7F-D9EA-4B71-8171-EC128FB581ED}" type="sibTrans" cxnId="{2E5AC438-B64A-481A-9FD1-5AABE486B318}">
      <dgm:prSet/>
      <dgm:spPr/>
      <dgm:t>
        <a:bodyPr/>
        <a:lstStyle/>
        <a:p>
          <a:endParaRPr lang="en-GB"/>
        </a:p>
      </dgm:t>
    </dgm:pt>
    <dgm:pt modelId="{53631AD2-687A-4212-95AE-0E983FA7D0B5}" type="pres">
      <dgm:prSet presAssocID="{4C503608-B3AB-470D-969F-A47A6D7212C4}" presName="Name0" presStyleCnt="0">
        <dgm:presLayoutVars>
          <dgm:dir/>
          <dgm:resizeHandles val="exact"/>
        </dgm:presLayoutVars>
      </dgm:prSet>
      <dgm:spPr/>
    </dgm:pt>
    <dgm:pt modelId="{07F7E41C-5F50-466C-B71D-126BE984518C}" type="pres">
      <dgm:prSet presAssocID="{B445EA0A-5AD8-4926-A8A7-62BAD805591A}" presName="node" presStyleLbl="node1" presStyleIdx="0" presStyleCnt="3">
        <dgm:presLayoutVars>
          <dgm:bulletEnabled val="1"/>
        </dgm:presLayoutVars>
      </dgm:prSet>
      <dgm:spPr/>
    </dgm:pt>
    <dgm:pt modelId="{C36D9527-A7BE-40A7-8D93-224BD734517F}" type="pres">
      <dgm:prSet presAssocID="{4C2E6D77-5845-4BCE-9B12-3972AC7ED3D8}" presName="sibTrans" presStyleCnt="0"/>
      <dgm:spPr/>
    </dgm:pt>
    <dgm:pt modelId="{EF402794-75B3-41C6-A1EF-3A8355EDAA95}" type="pres">
      <dgm:prSet presAssocID="{1B4387FC-9ADA-4CB7-9418-B28DBEC5636B}" presName="node" presStyleLbl="node1" presStyleIdx="1" presStyleCnt="3">
        <dgm:presLayoutVars>
          <dgm:bulletEnabled val="1"/>
        </dgm:presLayoutVars>
      </dgm:prSet>
      <dgm:spPr/>
    </dgm:pt>
    <dgm:pt modelId="{206FF510-E14F-4937-A62D-76581ED2AADF}" type="pres">
      <dgm:prSet presAssocID="{24FB5784-F8F9-44E1-899F-4DA4402B4D1B}" presName="sibTrans" presStyleCnt="0"/>
      <dgm:spPr/>
    </dgm:pt>
    <dgm:pt modelId="{C3BE7798-C5E9-4D32-A3FE-32DDD6769A86}" type="pres">
      <dgm:prSet presAssocID="{619BB306-AB2C-44DD-AFEA-EA043DB67CA9}" presName="node" presStyleLbl="node1" presStyleIdx="2" presStyleCnt="3">
        <dgm:presLayoutVars>
          <dgm:bulletEnabled val="1"/>
        </dgm:presLayoutVars>
      </dgm:prSet>
      <dgm:spPr/>
    </dgm:pt>
  </dgm:ptLst>
  <dgm:cxnLst>
    <dgm:cxn modelId="{881F9900-FC7C-4DEC-857C-F33117A6A804}" type="presOf" srcId="{4C503608-B3AB-470D-969F-A47A6D7212C4}" destId="{53631AD2-687A-4212-95AE-0E983FA7D0B5}" srcOrd="0" destOrd="0" presId="urn:microsoft.com/office/officeart/2005/8/layout/hList6"/>
    <dgm:cxn modelId="{E10DC801-054B-42A1-A74E-1230D0F5D8A0}" type="presOf" srcId="{B445EA0A-5AD8-4926-A8A7-62BAD805591A}" destId="{07F7E41C-5F50-466C-B71D-126BE984518C}" srcOrd="0" destOrd="0" presId="urn:microsoft.com/office/officeart/2005/8/layout/hList6"/>
    <dgm:cxn modelId="{ABF52F14-D994-4F7E-A61D-C6C9FB6313DD}" srcId="{4C503608-B3AB-470D-969F-A47A6D7212C4}" destId="{619BB306-AB2C-44DD-AFEA-EA043DB67CA9}" srcOrd="2" destOrd="0" parTransId="{0CD21A33-143C-4591-8C63-43781130C6C5}" sibTransId="{15DE8474-586E-40CB-8BF0-438C20DE7142}"/>
    <dgm:cxn modelId="{1AB0C81A-D952-451A-B185-D36A3CA340B3}" type="presOf" srcId="{5960D4E6-6740-4F48-B31C-BEA61AC3CC1B}" destId="{C3BE7798-C5E9-4D32-A3FE-32DDD6769A86}" srcOrd="0" destOrd="1" presId="urn:microsoft.com/office/officeart/2005/8/layout/hList6"/>
    <dgm:cxn modelId="{3B0ADF21-F1DD-4BBE-92BF-3D4A63721895}" srcId="{B445EA0A-5AD8-4926-A8A7-62BAD805591A}" destId="{63E69514-B733-4A7C-9C4E-6D1E530133E5}" srcOrd="1" destOrd="0" parTransId="{FFE2C9E6-47F3-4CC7-BEDA-CFCC395CA274}" sibTransId="{7656065F-A867-4941-9ADA-5B97C469A56B}"/>
    <dgm:cxn modelId="{AF67AE23-8B3F-45DC-94B3-287DE1D2FE8C}" srcId="{4C503608-B3AB-470D-969F-A47A6D7212C4}" destId="{B445EA0A-5AD8-4926-A8A7-62BAD805591A}" srcOrd="0" destOrd="0" parTransId="{E4C2F8A1-C5B4-454F-829D-9BF6B3C591BA}" sibTransId="{4C2E6D77-5845-4BCE-9B12-3972AC7ED3D8}"/>
    <dgm:cxn modelId="{807C502B-8F11-48B9-B7C5-DDD5407E38C8}" srcId="{1B4387FC-9ADA-4CB7-9418-B28DBEC5636B}" destId="{7FC3BEB2-1DEB-40F8-B75E-77F46BCCB328}" srcOrd="0" destOrd="0" parTransId="{BB8C09DA-C3E9-4FAB-A02A-868B4D1A1188}" sibTransId="{F259F047-9259-437B-B426-487A165E6399}"/>
    <dgm:cxn modelId="{C1A14031-5E69-4A0D-8995-A30C89C443E8}" type="presOf" srcId="{0BEE6847-E772-4E70-8295-DA8D7E298BF2}" destId="{EF402794-75B3-41C6-A1EF-3A8355EDAA95}" srcOrd="0" destOrd="2" presId="urn:microsoft.com/office/officeart/2005/8/layout/hList6"/>
    <dgm:cxn modelId="{3C84DF32-2A85-402C-A3AA-74B7C4127A0C}" srcId="{4C503608-B3AB-470D-969F-A47A6D7212C4}" destId="{1B4387FC-9ADA-4CB7-9418-B28DBEC5636B}" srcOrd="1" destOrd="0" parTransId="{1DCCDF40-C458-4BDE-8AD7-C52DC19E9595}" sibTransId="{24FB5784-F8F9-44E1-899F-4DA4402B4D1B}"/>
    <dgm:cxn modelId="{2E5AC438-B64A-481A-9FD1-5AABE486B318}" srcId="{619BB306-AB2C-44DD-AFEA-EA043DB67CA9}" destId="{6E36FCE2-128F-4F22-9156-2734DD8C5364}" srcOrd="1" destOrd="0" parTransId="{AC7F88A6-6E95-4663-8134-88348CA25D40}" sibTransId="{67C37F7F-D9EA-4B71-8171-EC128FB581ED}"/>
    <dgm:cxn modelId="{43C65347-6912-4789-A18D-09C9B2C94E79}" type="presOf" srcId="{6E36FCE2-128F-4F22-9156-2734DD8C5364}" destId="{C3BE7798-C5E9-4D32-A3FE-32DDD6769A86}" srcOrd="0" destOrd="2" presId="urn:microsoft.com/office/officeart/2005/8/layout/hList6"/>
    <dgm:cxn modelId="{9A2E9B69-10D1-44AF-AC2D-E23EE65CFE2F}" type="presOf" srcId="{7FC3BEB2-1DEB-40F8-B75E-77F46BCCB328}" destId="{EF402794-75B3-41C6-A1EF-3A8355EDAA95}" srcOrd="0" destOrd="1" presId="urn:microsoft.com/office/officeart/2005/8/layout/hList6"/>
    <dgm:cxn modelId="{A8FBDE59-F248-48B7-BF4C-233877AFEB8A}" type="presOf" srcId="{619BB306-AB2C-44DD-AFEA-EA043DB67CA9}" destId="{C3BE7798-C5E9-4D32-A3FE-32DDD6769A86}" srcOrd="0" destOrd="0" presId="urn:microsoft.com/office/officeart/2005/8/layout/hList6"/>
    <dgm:cxn modelId="{EDA3F686-BDD6-415B-A2C0-A24CECE00836}" srcId="{619BB306-AB2C-44DD-AFEA-EA043DB67CA9}" destId="{5960D4E6-6740-4F48-B31C-BEA61AC3CC1B}" srcOrd="0" destOrd="0" parTransId="{C9019D80-4ED2-4A78-AD3D-99E31508F589}" sibTransId="{D0EC4664-2B4D-4D8D-AEDC-E368484F5DBD}"/>
    <dgm:cxn modelId="{06F1EDBC-E3EE-4B9B-9030-8E4E2F0B6EC4}" srcId="{1B4387FC-9ADA-4CB7-9418-B28DBEC5636B}" destId="{0BEE6847-E772-4E70-8295-DA8D7E298BF2}" srcOrd="1" destOrd="0" parTransId="{C2A86E78-5ADB-48BF-866E-B295DB9942DB}" sibTransId="{EED11ED9-C8DF-455D-996D-6934F380D649}"/>
    <dgm:cxn modelId="{41A300C4-841F-484B-B56B-EAA7EA882C00}" type="presOf" srcId="{1B4387FC-9ADA-4CB7-9418-B28DBEC5636B}" destId="{EF402794-75B3-41C6-A1EF-3A8355EDAA95}" srcOrd="0" destOrd="0" presId="urn:microsoft.com/office/officeart/2005/8/layout/hList6"/>
    <dgm:cxn modelId="{2F4D0DC4-0044-4464-A14D-05435CCD0A1C}" type="presOf" srcId="{63E69514-B733-4A7C-9C4E-6D1E530133E5}" destId="{07F7E41C-5F50-466C-B71D-126BE984518C}" srcOrd="0" destOrd="2" presId="urn:microsoft.com/office/officeart/2005/8/layout/hList6"/>
    <dgm:cxn modelId="{B53BA7E6-3FC2-421A-8C90-E97DB63702FA}" srcId="{B445EA0A-5AD8-4926-A8A7-62BAD805591A}" destId="{56245328-E0A6-41BE-8B5D-D082003CB56F}" srcOrd="0" destOrd="0" parTransId="{D19703CB-A76D-416D-B57E-5599B2164566}" sibTransId="{B875CF6B-722D-42A6-ADD5-8DCFCAA7E3CC}"/>
    <dgm:cxn modelId="{604179F1-2803-419D-AC3C-9798AE1856CE}" type="presOf" srcId="{56245328-E0A6-41BE-8B5D-D082003CB56F}" destId="{07F7E41C-5F50-466C-B71D-126BE984518C}" srcOrd="0" destOrd="1" presId="urn:microsoft.com/office/officeart/2005/8/layout/hList6"/>
    <dgm:cxn modelId="{0ED55C11-7987-4B39-8E74-E5CFB629DA55}" type="presParOf" srcId="{53631AD2-687A-4212-95AE-0E983FA7D0B5}" destId="{07F7E41C-5F50-466C-B71D-126BE984518C}" srcOrd="0" destOrd="0" presId="urn:microsoft.com/office/officeart/2005/8/layout/hList6"/>
    <dgm:cxn modelId="{B47104E6-A6E7-42CC-A6E8-33D764D51D58}" type="presParOf" srcId="{53631AD2-687A-4212-95AE-0E983FA7D0B5}" destId="{C36D9527-A7BE-40A7-8D93-224BD734517F}" srcOrd="1" destOrd="0" presId="urn:microsoft.com/office/officeart/2005/8/layout/hList6"/>
    <dgm:cxn modelId="{FEB4D443-76FD-4534-9F26-A969A6F55362}" type="presParOf" srcId="{53631AD2-687A-4212-95AE-0E983FA7D0B5}" destId="{EF402794-75B3-41C6-A1EF-3A8355EDAA95}" srcOrd="2" destOrd="0" presId="urn:microsoft.com/office/officeart/2005/8/layout/hList6"/>
    <dgm:cxn modelId="{121B66F6-971C-4D7D-9674-1A989D4AFBEF}" type="presParOf" srcId="{53631AD2-687A-4212-95AE-0E983FA7D0B5}" destId="{206FF510-E14F-4937-A62D-76581ED2AADF}" srcOrd="3" destOrd="0" presId="urn:microsoft.com/office/officeart/2005/8/layout/hList6"/>
    <dgm:cxn modelId="{B6F43FBF-193D-4228-A5B9-209CFB03BE87}" type="presParOf" srcId="{53631AD2-687A-4212-95AE-0E983FA7D0B5}" destId="{C3BE7798-C5E9-4D32-A3FE-32DDD6769A86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A794747-9E28-4CAF-980D-8E5192FB8891}" type="doc">
      <dgm:prSet loTypeId="urn:microsoft.com/office/officeart/2005/8/layout/process1" loCatId="process" qsTypeId="urn:microsoft.com/office/officeart/2005/8/quickstyle/simple1" qsCatId="simple" csTypeId="urn:microsoft.com/office/officeart/2005/8/colors/colorful5" csCatId="colorful" phldr="1"/>
      <dgm:spPr/>
    </dgm:pt>
    <dgm:pt modelId="{EFB34272-C30A-457D-9F61-62C9D75016CE}">
      <dgm:prSet phldrT="[Text]"/>
      <dgm:spPr/>
      <dgm:t>
        <a:bodyPr/>
        <a:lstStyle/>
        <a:p>
          <a:endParaRPr lang="en-GB" dirty="0"/>
        </a:p>
      </dgm:t>
    </dgm:pt>
    <dgm:pt modelId="{3C0B8866-1463-45E4-938E-A7E53797F1CB}" type="parTrans" cxnId="{1306E679-2E85-486A-90DB-42DEDBFEE8EE}">
      <dgm:prSet/>
      <dgm:spPr/>
      <dgm:t>
        <a:bodyPr/>
        <a:lstStyle/>
        <a:p>
          <a:endParaRPr lang="en-GB"/>
        </a:p>
      </dgm:t>
    </dgm:pt>
    <dgm:pt modelId="{8864634B-0F15-4B98-9F8F-64DEB61A8443}" type="sibTrans" cxnId="{1306E679-2E85-486A-90DB-42DEDBFEE8EE}">
      <dgm:prSet/>
      <dgm:spPr/>
      <dgm:t>
        <a:bodyPr/>
        <a:lstStyle/>
        <a:p>
          <a:endParaRPr lang="en-GB"/>
        </a:p>
      </dgm:t>
    </dgm:pt>
    <dgm:pt modelId="{D11EECE3-2020-44D8-B656-6A5A25F79EB4}">
      <dgm:prSet phldrT="[Text]"/>
      <dgm:spPr/>
      <dgm:t>
        <a:bodyPr/>
        <a:lstStyle/>
        <a:p>
          <a:endParaRPr lang="en-GB" dirty="0"/>
        </a:p>
      </dgm:t>
    </dgm:pt>
    <dgm:pt modelId="{987DEDE3-1C8E-47AB-A93E-179723767CBA}" type="parTrans" cxnId="{FDB43F3F-83A7-4821-943D-0F14711647ED}">
      <dgm:prSet/>
      <dgm:spPr/>
      <dgm:t>
        <a:bodyPr/>
        <a:lstStyle/>
        <a:p>
          <a:endParaRPr lang="en-GB"/>
        </a:p>
      </dgm:t>
    </dgm:pt>
    <dgm:pt modelId="{1AC8237D-17AD-4574-9373-A767E0ED24C5}" type="sibTrans" cxnId="{FDB43F3F-83A7-4821-943D-0F14711647ED}">
      <dgm:prSet/>
      <dgm:spPr/>
      <dgm:t>
        <a:bodyPr/>
        <a:lstStyle/>
        <a:p>
          <a:endParaRPr lang="en-GB"/>
        </a:p>
      </dgm:t>
    </dgm:pt>
    <dgm:pt modelId="{65CA44FD-7495-46D7-86C4-1DB8E8B027F7}">
      <dgm:prSet phldrT="[Text]"/>
      <dgm:spPr/>
      <dgm:t>
        <a:bodyPr/>
        <a:lstStyle/>
        <a:p>
          <a:endParaRPr lang="en-GB" dirty="0"/>
        </a:p>
      </dgm:t>
    </dgm:pt>
    <dgm:pt modelId="{50FEE12E-2777-4D61-9730-8A93E323035F}" type="parTrans" cxnId="{9ADF4F1E-D37B-4A25-8CD9-AE766C47D13D}">
      <dgm:prSet/>
      <dgm:spPr/>
      <dgm:t>
        <a:bodyPr/>
        <a:lstStyle/>
        <a:p>
          <a:endParaRPr lang="en-GB"/>
        </a:p>
      </dgm:t>
    </dgm:pt>
    <dgm:pt modelId="{51188D04-8668-4663-8C4C-CCA680D4D4E9}" type="sibTrans" cxnId="{9ADF4F1E-D37B-4A25-8CD9-AE766C47D13D}">
      <dgm:prSet/>
      <dgm:spPr/>
      <dgm:t>
        <a:bodyPr/>
        <a:lstStyle/>
        <a:p>
          <a:endParaRPr lang="en-GB"/>
        </a:p>
      </dgm:t>
    </dgm:pt>
    <dgm:pt modelId="{557EBFD5-B1D6-47A1-843A-B045A9202FAC}" type="pres">
      <dgm:prSet presAssocID="{4A794747-9E28-4CAF-980D-8E5192FB8891}" presName="Name0" presStyleCnt="0">
        <dgm:presLayoutVars>
          <dgm:dir/>
          <dgm:resizeHandles val="exact"/>
        </dgm:presLayoutVars>
      </dgm:prSet>
      <dgm:spPr/>
    </dgm:pt>
    <dgm:pt modelId="{D8044A26-0984-4D75-B056-78F678B98F91}" type="pres">
      <dgm:prSet presAssocID="{EFB34272-C30A-457D-9F61-62C9D75016CE}" presName="node" presStyleLbl="node1" presStyleIdx="0" presStyleCnt="3">
        <dgm:presLayoutVars>
          <dgm:bulletEnabled val="1"/>
        </dgm:presLayoutVars>
      </dgm:prSet>
      <dgm:spPr/>
    </dgm:pt>
    <dgm:pt modelId="{EE6B9EB0-7FDF-4491-A629-47A20F0E39F2}" type="pres">
      <dgm:prSet presAssocID="{8864634B-0F15-4B98-9F8F-64DEB61A8443}" presName="sibTrans" presStyleLbl="sibTrans2D1" presStyleIdx="0" presStyleCnt="2"/>
      <dgm:spPr/>
    </dgm:pt>
    <dgm:pt modelId="{AA5D1814-092D-40A3-9C07-F0033E42A82D}" type="pres">
      <dgm:prSet presAssocID="{8864634B-0F15-4B98-9F8F-64DEB61A8443}" presName="connectorText" presStyleLbl="sibTrans2D1" presStyleIdx="0" presStyleCnt="2"/>
      <dgm:spPr/>
    </dgm:pt>
    <dgm:pt modelId="{82212095-34F7-46A9-B8CE-C07C422C9692}" type="pres">
      <dgm:prSet presAssocID="{D11EECE3-2020-44D8-B656-6A5A25F79EB4}" presName="node" presStyleLbl="node1" presStyleIdx="1" presStyleCnt="3">
        <dgm:presLayoutVars>
          <dgm:bulletEnabled val="1"/>
        </dgm:presLayoutVars>
      </dgm:prSet>
      <dgm:spPr/>
    </dgm:pt>
    <dgm:pt modelId="{78F5683F-A8D5-4E92-A80A-8EF347CDC669}" type="pres">
      <dgm:prSet presAssocID="{1AC8237D-17AD-4574-9373-A767E0ED24C5}" presName="sibTrans" presStyleLbl="sibTrans2D1" presStyleIdx="1" presStyleCnt="2"/>
      <dgm:spPr/>
    </dgm:pt>
    <dgm:pt modelId="{E21D5BEB-A4D5-4187-91A4-17B0678ACCE2}" type="pres">
      <dgm:prSet presAssocID="{1AC8237D-17AD-4574-9373-A767E0ED24C5}" presName="connectorText" presStyleLbl="sibTrans2D1" presStyleIdx="1" presStyleCnt="2"/>
      <dgm:spPr/>
    </dgm:pt>
    <dgm:pt modelId="{5F0C07D9-9749-4333-9306-A2C90A32C62C}" type="pres">
      <dgm:prSet presAssocID="{65CA44FD-7495-46D7-86C4-1DB8E8B027F7}" presName="node" presStyleLbl="node1" presStyleIdx="2" presStyleCnt="3">
        <dgm:presLayoutVars>
          <dgm:bulletEnabled val="1"/>
        </dgm:presLayoutVars>
      </dgm:prSet>
      <dgm:spPr/>
    </dgm:pt>
  </dgm:ptLst>
  <dgm:cxnLst>
    <dgm:cxn modelId="{C7E1210D-3D19-4C0D-974D-BFC65960A3A8}" type="presOf" srcId="{1AC8237D-17AD-4574-9373-A767E0ED24C5}" destId="{E21D5BEB-A4D5-4187-91A4-17B0678ACCE2}" srcOrd="1" destOrd="0" presId="urn:microsoft.com/office/officeart/2005/8/layout/process1"/>
    <dgm:cxn modelId="{3A840011-D87E-41C8-8DBA-7EDBE5851B55}" type="presOf" srcId="{1AC8237D-17AD-4574-9373-A767E0ED24C5}" destId="{78F5683F-A8D5-4E92-A80A-8EF347CDC669}" srcOrd="0" destOrd="0" presId="urn:microsoft.com/office/officeart/2005/8/layout/process1"/>
    <dgm:cxn modelId="{E659411B-F7C2-438E-81F8-D735C8817538}" type="presOf" srcId="{D11EECE3-2020-44D8-B656-6A5A25F79EB4}" destId="{82212095-34F7-46A9-B8CE-C07C422C9692}" srcOrd="0" destOrd="0" presId="urn:microsoft.com/office/officeart/2005/8/layout/process1"/>
    <dgm:cxn modelId="{9ADF4F1E-D37B-4A25-8CD9-AE766C47D13D}" srcId="{4A794747-9E28-4CAF-980D-8E5192FB8891}" destId="{65CA44FD-7495-46D7-86C4-1DB8E8B027F7}" srcOrd="2" destOrd="0" parTransId="{50FEE12E-2777-4D61-9730-8A93E323035F}" sibTransId="{51188D04-8668-4663-8C4C-CCA680D4D4E9}"/>
    <dgm:cxn modelId="{FDB43F3F-83A7-4821-943D-0F14711647ED}" srcId="{4A794747-9E28-4CAF-980D-8E5192FB8891}" destId="{D11EECE3-2020-44D8-B656-6A5A25F79EB4}" srcOrd="1" destOrd="0" parTransId="{987DEDE3-1C8E-47AB-A93E-179723767CBA}" sibTransId="{1AC8237D-17AD-4574-9373-A767E0ED24C5}"/>
    <dgm:cxn modelId="{5F12706C-CA72-494F-ABB8-E1DFF996E7D9}" type="presOf" srcId="{8864634B-0F15-4B98-9F8F-64DEB61A8443}" destId="{AA5D1814-092D-40A3-9C07-F0033E42A82D}" srcOrd="1" destOrd="0" presId="urn:microsoft.com/office/officeart/2005/8/layout/process1"/>
    <dgm:cxn modelId="{37080E6E-8E5B-4021-8C3D-F77381FA125D}" type="presOf" srcId="{EFB34272-C30A-457D-9F61-62C9D75016CE}" destId="{D8044A26-0984-4D75-B056-78F678B98F91}" srcOrd="0" destOrd="0" presId="urn:microsoft.com/office/officeart/2005/8/layout/process1"/>
    <dgm:cxn modelId="{E4C97375-88E9-48C5-B6F7-3C6358A6BD20}" type="presOf" srcId="{65CA44FD-7495-46D7-86C4-1DB8E8B027F7}" destId="{5F0C07D9-9749-4333-9306-A2C90A32C62C}" srcOrd="0" destOrd="0" presId="urn:microsoft.com/office/officeart/2005/8/layout/process1"/>
    <dgm:cxn modelId="{1306E679-2E85-486A-90DB-42DEDBFEE8EE}" srcId="{4A794747-9E28-4CAF-980D-8E5192FB8891}" destId="{EFB34272-C30A-457D-9F61-62C9D75016CE}" srcOrd="0" destOrd="0" parTransId="{3C0B8866-1463-45E4-938E-A7E53797F1CB}" sibTransId="{8864634B-0F15-4B98-9F8F-64DEB61A8443}"/>
    <dgm:cxn modelId="{8E0E8697-4867-4114-8F62-4A99E2C67719}" type="presOf" srcId="{8864634B-0F15-4B98-9F8F-64DEB61A8443}" destId="{EE6B9EB0-7FDF-4491-A629-47A20F0E39F2}" srcOrd="0" destOrd="0" presId="urn:microsoft.com/office/officeart/2005/8/layout/process1"/>
    <dgm:cxn modelId="{FEA967C8-5630-4FDC-932E-032AD34FC2A6}" type="presOf" srcId="{4A794747-9E28-4CAF-980D-8E5192FB8891}" destId="{557EBFD5-B1D6-47A1-843A-B045A9202FAC}" srcOrd="0" destOrd="0" presId="urn:microsoft.com/office/officeart/2005/8/layout/process1"/>
    <dgm:cxn modelId="{C282C62D-3935-4F6F-BC61-950E4445B144}" type="presParOf" srcId="{557EBFD5-B1D6-47A1-843A-B045A9202FAC}" destId="{D8044A26-0984-4D75-B056-78F678B98F91}" srcOrd="0" destOrd="0" presId="urn:microsoft.com/office/officeart/2005/8/layout/process1"/>
    <dgm:cxn modelId="{6ECEE79D-EACD-40B7-9954-841A0ABE6B09}" type="presParOf" srcId="{557EBFD5-B1D6-47A1-843A-B045A9202FAC}" destId="{EE6B9EB0-7FDF-4491-A629-47A20F0E39F2}" srcOrd="1" destOrd="0" presId="urn:microsoft.com/office/officeart/2005/8/layout/process1"/>
    <dgm:cxn modelId="{E4CB58DA-50E4-40F6-9528-A9EC1C901A7F}" type="presParOf" srcId="{EE6B9EB0-7FDF-4491-A629-47A20F0E39F2}" destId="{AA5D1814-092D-40A3-9C07-F0033E42A82D}" srcOrd="0" destOrd="0" presId="urn:microsoft.com/office/officeart/2005/8/layout/process1"/>
    <dgm:cxn modelId="{A5B37B92-8157-4FA3-815C-14DEBEB0030D}" type="presParOf" srcId="{557EBFD5-B1D6-47A1-843A-B045A9202FAC}" destId="{82212095-34F7-46A9-B8CE-C07C422C9692}" srcOrd="2" destOrd="0" presId="urn:microsoft.com/office/officeart/2005/8/layout/process1"/>
    <dgm:cxn modelId="{E816F4B0-8C98-4CCF-9412-51969F956944}" type="presParOf" srcId="{557EBFD5-B1D6-47A1-843A-B045A9202FAC}" destId="{78F5683F-A8D5-4E92-A80A-8EF347CDC669}" srcOrd="3" destOrd="0" presId="urn:microsoft.com/office/officeart/2005/8/layout/process1"/>
    <dgm:cxn modelId="{65E45165-9351-48C6-9D6A-78493EAC3F13}" type="presParOf" srcId="{78F5683F-A8D5-4E92-A80A-8EF347CDC669}" destId="{E21D5BEB-A4D5-4187-91A4-17B0678ACCE2}" srcOrd="0" destOrd="0" presId="urn:microsoft.com/office/officeart/2005/8/layout/process1"/>
    <dgm:cxn modelId="{3017F594-1F7C-476F-ADF1-30B39C9B2504}" type="presParOf" srcId="{557EBFD5-B1D6-47A1-843A-B045A9202FAC}" destId="{5F0C07D9-9749-4333-9306-A2C90A32C62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4A794747-9E28-4CAF-980D-8E5192FB8891}" type="doc">
      <dgm:prSet loTypeId="urn:microsoft.com/office/officeart/2005/8/layout/process1" loCatId="process" qsTypeId="urn:microsoft.com/office/officeart/2005/8/quickstyle/simple1" qsCatId="simple" csTypeId="urn:microsoft.com/office/officeart/2005/8/colors/colorful5" csCatId="colorful" phldr="1"/>
      <dgm:spPr/>
    </dgm:pt>
    <dgm:pt modelId="{EFB34272-C30A-457D-9F61-62C9D75016CE}">
      <dgm:prSet phldrT="[Text]"/>
      <dgm:spPr/>
      <dgm:t>
        <a:bodyPr/>
        <a:lstStyle/>
        <a:p>
          <a:endParaRPr lang="en-GB" dirty="0"/>
        </a:p>
      </dgm:t>
    </dgm:pt>
    <dgm:pt modelId="{3C0B8866-1463-45E4-938E-A7E53797F1CB}" type="parTrans" cxnId="{1306E679-2E85-486A-90DB-42DEDBFEE8EE}">
      <dgm:prSet/>
      <dgm:spPr/>
      <dgm:t>
        <a:bodyPr/>
        <a:lstStyle/>
        <a:p>
          <a:endParaRPr lang="en-GB"/>
        </a:p>
      </dgm:t>
    </dgm:pt>
    <dgm:pt modelId="{8864634B-0F15-4B98-9F8F-64DEB61A8443}" type="sibTrans" cxnId="{1306E679-2E85-486A-90DB-42DEDBFEE8EE}">
      <dgm:prSet/>
      <dgm:spPr/>
      <dgm:t>
        <a:bodyPr/>
        <a:lstStyle/>
        <a:p>
          <a:endParaRPr lang="en-GB"/>
        </a:p>
      </dgm:t>
    </dgm:pt>
    <dgm:pt modelId="{D11EECE3-2020-44D8-B656-6A5A25F79EB4}">
      <dgm:prSet phldrT="[Text]"/>
      <dgm:spPr/>
      <dgm:t>
        <a:bodyPr/>
        <a:lstStyle/>
        <a:p>
          <a:endParaRPr lang="en-GB" dirty="0"/>
        </a:p>
      </dgm:t>
    </dgm:pt>
    <dgm:pt modelId="{987DEDE3-1C8E-47AB-A93E-179723767CBA}" type="parTrans" cxnId="{FDB43F3F-83A7-4821-943D-0F14711647ED}">
      <dgm:prSet/>
      <dgm:spPr/>
      <dgm:t>
        <a:bodyPr/>
        <a:lstStyle/>
        <a:p>
          <a:endParaRPr lang="en-GB"/>
        </a:p>
      </dgm:t>
    </dgm:pt>
    <dgm:pt modelId="{1AC8237D-17AD-4574-9373-A767E0ED24C5}" type="sibTrans" cxnId="{FDB43F3F-83A7-4821-943D-0F14711647ED}">
      <dgm:prSet/>
      <dgm:spPr/>
      <dgm:t>
        <a:bodyPr/>
        <a:lstStyle/>
        <a:p>
          <a:endParaRPr lang="en-GB"/>
        </a:p>
      </dgm:t>
    </dgm:pt>
    <dgm:pt modelId="{65CA44FD-7495-46D7-86C4-1DB8E8B027F7}">
      <dgm:prSet phldrT="[Text]"/>
      <dgm:spPr/>
      <dgm:t>
        <a:bodyPr/>
        <a:lstStyle/>
        <a:p>
          <a:endParaRPr lang="en-GB" dirty="0"/>
        </a:p>
      </dgm:t>
    </dgm:pt>
    <dgm:pt modelId="{50FEE12E-2777-4D61-9730-8A93E323035F}" type="parTrans" cxnId="{9ADF4F1E-D37B-4A25-8CD9-AE766C47D13D}">
      <dgm:prSet/>
      <dgm:spPr/>
      <dgm:t>
        <a:bodyPr/>
        <a:lstStyle/>
        <a:p>
          <a:endParaRPr lang="en-GB"/>
        </a:p>
      </dgm:t>
    </dgm:pt>
    <dgm:pt modelId="{51188D04-8668-4663-8C4C-CCA680D4D4E9}" type="sibTrans" cxnId="{9ADF4F1E-D37B-4A25-8CD9-AE766C47D13D}">
      <dgm:prSet/>
      <dgm:spPr/>
      <dgm:t>
        <a:bodyPr/>
        <a:lstStyle/>
        <a:p>
          <a:endParaRPr lang="en-GB"/>
        </a:p>
      </dgm:t>
    </dgm:pt>
    <dgm:pt modelId="{557EBFD5-B1D6-47A1-843A-B045A9202FAC}" type="pres">
      <dgm:prSet presAssocID="{4A794747-9E28-4CAF-980D-8E5192FB8891}" presName="Name0" presStyleCnt="0">
        <dgm:presLayoutVars>
          <dgm:dir/>
          <dgm:resizeHandles val="exact"/>
        </dgm:presLayoutVars>
      </dgm:prSet>
      <dgm:spPr/>
    </dgm:pt>
    <dgm:pt modelId="{D8044A26-0984-4D75-B056-78F678B98F91}" type="pres">
      <dgm:prSet presAssocID="{EFB34272-C30A-457D-9F61-62C9D75016CE}" presName="node" presStyleLbl="node1" presStyleIdx="0" presStyleCnt="3">
        <dgm:presLayoutVars>
          <dgm:bulletEnabled val="1"/>
        </dgm:presLayoutVars>
      </dgm:prSet>
      <dgm:spPr/>
    </dgm:pt>
    <dgm:pt modelId="{EE6B9EB0-7FDF-4491-A629-47A20F0E39F2}" type="pres">
      <dgm:prSet presAssocID="{8864634B-0F15-4B98-9F8F-64DEB61A8443}" presName="sibTrans" presStyleLbl="sibTrans2D1" presStyleIdx="0" presStyleCnt="2"/>
      <dgm:spPr/>
    </dgm:pt>
    <dgm:pt modelId="{AA5D1814-092D-40A3-9C07-F0033E42A82D}" type="pres">
      <dgm:prSet presAssocID="{8864634B-0F15-4B98-9F8F-64DEB61A8443}" presName="connectorText" presStyleLbl="sibTrans2D1" presStyleIdx="0" presStyleCnt="2"/>
      <dgm:spPr/>
    </dgm:pt>
    <dgm:pt modelId="{82212095-34F7-46A9-B8CE-C07C422C9692}" type="pres">
      <dgm:prSet presAssocID="{D11EECE3-2020-44D8-B656-6A5A25F79EB4}" presName="node" presStyleLbl="node1" presStyleIdx="1" presStyleCnt="3">
        <dgm:presLayoutVars>
          <dgm:bulletEnabled val="1"/>
        </dgm:presLayoutVars>
      </dgm:prSet>
      <dgm:spPr/>
    </dgm:pt>
    <dgm:pt modelId="{78F5683F-A8D5-4E92-A80A-8EF347CDC669}" type="pres">
      <dgm:prSet presAssocID="{1AC8237D-17AD-4574-9373-A767E0ED24C5}" presName="sibTrans" presStyleLbl="sibTrans2D1" presStyleIdx="1" presStyleCnt="2"/>
      <dgm:spPr/>
    </dgm:pt>
    <dgm:pt modelId="{E21D5BEB-A4D5-4187-91A4-17B0678ACCE2}" type="pres">
      <dgm:prSet presAssocID="{1AC8237D-17AD-4574-9373-A767E0ED24C5}" presName="connectorText" presStyleLbl="sibTrans2D1" presStyleIdx="1" presStyleCnt="2"/>
      <dgm:spPr/>
    </dgm:pt>
    <dgm:pt modelId="{5F0C07D9-9749-4333-9306-A2C90A32C62C}" type="pres">
      <dgm:prSet presAssocID="{65CA44FD-7495-46D7-86C4-1DB8E8B027F7}" presName="node" presStyleLbl="node1" presStyleIdx="2" presStyleCnt="3">
        <dgm:presLayoutVars>
          <dgm:bulletEnabled val="1"/>
        </dgm:presLayoutVars>
      </dgm:prSet>
      <dgm:spPr/>
    </dgm:pt>
  </dgm:ptLst>
  <dgm:cxnLst>
    <dgm:cxn modelId="{9ADF4F1E-D37B-4A25-8CD9-AE766C47D13D}" srcId="{4A794747-9E28-4CAF-980D-8E5192FB8891}" destId="{65CA44FD-7495-46D7-86C4-1DB8E8B027F7}" srcOrd="2" destOrd="0" parTransId="{50FEE12E-2777-4D61-9730-8A93E323035F}" sibTransId="{51188D04-8668-4663-8C4C-CCA680D4D4E9}"/>
    <dgm:cxn modelId="{74B81930-EBDB-4D31-ADF4-F9856F50D6D2}" type="presOf" srcId="{D11EECE3-2020-44D8-B656-6A5A25F79EB4}" destId="{82212095-34F7-46A9-B8CE-C07C422C9692}" srcOrd="0" destOrd="0" presId="urn:microsoft.com/office/officeart/2005/8/layout/process1"/>
    <dgm:cxn modelId="{FDB43F3F-83A7-4821-943D-0F14711647ED}" srcId="{4A794747-9E28-4CAF-980D-8E5192FB8891}" destId="{D11EECE3-2020-44D8-B656-6A5A25F79EB4}" srcOrd="1" destOrd="0" parTransId="{987DEDE3-1C8E-47AB-A93E-179723767CBA}" sibTransId="{1AC8237D-17AD-4574-9373-A767E0ED24C5}"/>
    <dgm:cxn modelId="{0AE3E161-8926-421D-9D38-6DE56ACD9B8F}" type="presOf" srcId="{4A794747-9E28-4CAF-980D-8E5192FB8891}" destId="{557EBFD5-B1D6-47A1-843A-B045A9202FAC}" srcOrd="0" destOrd="0" presId="urn:microsoft.com/office/officeart/2005/8/layout/process1"/>
    <dgm:cxn modelId="{16750265-4719-45DA-A0AD-EADD5DD552CB}" type="presOf" srcId="{65CA44FD-7495-46D7-86C4-1DB8E8B027F7}" destId="{5F0C07D9-9749-4333-9306-A2C90A32C62C}" srcOrd="0" destOrd="0" presId="urn:microsoft.com/office/officeart/2005/8/layout/process1"/>
    <dgm:cxn modelId="{0E13A94A-C4E5-4ECB-A918-3EAED3A1B145}" type="presOf" srcId="{8864634B-0F15-4B98-9F8F-64DEB61A8443}" destId="{AA5D1814-092D-40A3-9C07-F0033E42A82D}" srcOrd="1" destOrd="0" presId="urn:microsoft.com/office/officeart/2005/8/layout/process1"/>
    <dgm:cxn modelId="{1306E679-2E85-486A-90DB-42DEDBFEE8EE}" srcId="{4A794747-9E28-4CAF-980D-8E5192FB8891}" destId="{EFB34272-C30A-457D-9F61-62C9D75016CE}" srcOrd="0" destOrd="0" parTransId="{3C0B8866-1463-45E4-938E-A7E53797F1CB}" sibTransId="{8864634B-0F15-4B98-9F8F-64DEB61A8443}"/>
    <dgm:cxn modelId="{2BD4297D-276B-4320-81CD-C6B82E9A86C4}" type="presOf" srcId="{EFB34272-C30A-457D-9F61-62C9D75016CE}" destId="{D8044A26-0984-4D75-B056-78F678B98F91}" srcOrd="0" destOrd="0" presId="urn:microsoft.com/office/officeart/2005/8/layout/process1"/>
    <dgm:cxn modelId="{CC562484-76B9-4923-9255-2616F0AE74B1}" type="presOf" srcId="{1AC8237D-17AD-4574-9373-A767E0ED24C5}" destId="{78F5683F-A8D5-4E92-A80A-8EF347CDC669}" srcOrd="0" destOrd="0" presId="urn:microsoft.com/office/officeart/2005/8/layout/process1"/>
    <dgm:cxn modelId="{C8C35A9B-FFAF-48BF-B237-0947F7E08911}" type="presOf" srcId="{1AC8237D-17AD-4574-9373-A767E0ED24C5}" destId="{E21D5BEB-A4D5-4187-91A4-17B0678ACCE2}" srcOrd="1" destOrd="0" presId="urn:microsoft.com/office/officeart/2005/8/layout/process1"/>
    <dgm:cxn modelId="{B3A11BB8-4C25-4C28-8282-82F74CA4A107}" type="presOf" srcId="{8864634B-0F15-4B98-9F8F-64DEB61A8443}" destId="{EE6B9EB0-7FDF-4491-A629-47A20F0E39F2}" srcOrd="0" destOrd="0" presId="urn:microsoft.com/office/officeart/2005/8/layout/process1"/>
    <dgm:cxn modelId="{B9C4EDA6-5A0C-4647-B269-7560D26C9298}" type="presParOf" srcId="{557EBFD5-B1D6-47A1-843A-B045A9202FAC}" destId="{D8044A26-0984-4D75-B056-78F678B98F91}" srcOrd="0" destOrd="0" presId="urn:microsoft.com/office/officeart/2005/8/layout/process1"/>
    <dgm:cxn modelId="{65CA902C-24C0-4F34-BC96-D26DA2796FAB}" type="presParOf" srcId="{557EBFD5-B1D6-47A1-843A-B045A9202FAC}" destId="{EE6B9EB0-7FDF-4491-A629-47A20F0E39F2}" srcOrd="1" destOrd="0" presId="urn:microsoft.com/office/officeart/2005/8/layout/process1"/>
    <dgm:cxn modelId="{099E0365-E0C9-4C38-B249-8DF791184EE4}" type="presParOf" srcId="{EE6B9EB0-7FDF-4491-A629-47A20F0E39F2}" destId="{AA5D1814-092D-40A3-9C07-F0033E42A82D}" srcOrd="0" destOrd="0" presId="urn:microsoft.com/office/officeart/2005/8/layout/process1"/>
    <dgm:cxn modelId="{C03608F3-0263-42D2-89D1-A00A1D820AE3}" type="presParOf" srcId="{557EBFD5-B1D6-47A1-843A-B045A9202FAC}" destId="{82212095-34F7-46A9-B8CE-C07C422C9692}" srcOrd="2" destOrd="0" presId="urn:microsoft.com/office/officeart/2005/8/layout/process1"/>
    <dgm:cxn modelId="{44E605E4-009D-4694-8139-810F017846D5}" type="presParOf" srcId="{557EBFD5-B1D6-47A1-843A-B045A9202FAC}" destId="{78F5683F-A8D5-4E92-A80A-8EF347CDC669}" srcOrd="3" destOrd="0" presId="urn:microsoft.com/office/officeart/2005/8/layout/process1"/>
    <dgm:cxn modelId="{BE94D8E4-15AC-408A-850F-B79D4DC3292F}" type="presParOf" srcId="{78F5683F-A8D5-4E92-A80A-8EF347CDC669}" destId="{E21D5BEB-A4D5-4187-91A4-17B0678ACCE2}" srcOrd="0" destOrd="0" presId="urn:microsoft.com/office/officeart/2005/8/layout/process1"/>
    <dgm:cxn modelId="{0C204EC7-1091-40C2-8EC4-DD08F82087A4}" type="presParOf" srcId="{557EBFD5-B1D6-47A1-843A-B045A9202FAC}" destId="{5F0C07D9-9749-4333-9306-A2C90A32C62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168EA5-2BFC-4688-AC5D-20615E983614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1E5C2BF0-9053-47B9-BE8D-D555CBEEAE26}">
      <dgm:prSet phldrT="[Text]"/>
      <dgm:spPr/>
      <dgm:t>
        <a:bodyPr/>
        <a:lstStyle/>
        <a:p>
          <a:endParaRPr lang="en-GB" dirty="0"/>
        </a:p>
      </dgm:t>
    </dgm:pt>
    <dgm:pt modelId="{5C725C07-93EE-4AD0-8445-C79A6F34EAD6}" type="parTrans" cxnId="{EDC09F31-B0A2-4E5E-B47E-848AC892573F}">
      <dgm:prSet/>
      <dgm:spPr/>
      <dgm:t>
        <a:bodyPr/>
        <a:lstStyle/>
        <a:p>
          <a:endParaRPr lang="en-GB"/>
        </a:p>
      </dgm:t>
    </dgm:pt>
    <dgm:pt modelId="{CEB94CB9-1F36-49CF-9F63-407B16441F7B}" type="sibTrans" cxnId="{EDC09F31-B0A2-4E5E-B47E-848AC892573F}">
      <dgm:prSet/>
      <dgm:spPr/>
      <dgm:t>
        <a:bodyPr/>
        <a:lstStyle/>
        <a:p>
          <a:endParaRPr lang="en-GB"/>
        </a:p>
      </dgm:t>
    </dgm:pt>
    <dgm:pt modelId="{1B6E6CAF-8F29-4752-B12C-D1FA82F95AD2}">
      <dgm:prSet phldrT="[Text]"/>
      <dgm:spPr/>
      <dgm:t>
        <a:bodyPr/>
        <a:lstStyle/>
        <a:p>
          <a:endParaRPr lang="en-GB" dirty="0"/>
        </a:p>
      </dgm:t>
    </dgm:pt>
    <dgm:pt modelId="{1FF18A2F-FFFD-44F3-BF87-5AF1CAC0843C}" type="parTrans" cxnId="{C433EC97-06BA-451C-9B60-DC345B2E4F1D}">
      <dgm:prSet/>
      <dgm:spPr/>
      <dgm:t>
        <a:bodyPr/>
        <a:lstStyle/>
        <a:p>
          <a:endParaRPr lang="en-GB"/>
        </a:p>
      </dgm:t>
    </dgm:pt>
    <dgm:pt modelId="{B5D31592-7427-4909-95C8-6C3D3B7DC87E}" type="sibTrans" cxnId="{C433EC97-06BA-451C-9B60-DC345B2E4F1D}">
      <dgm:prSet/>
      <dgm:spPr/>
      <dgm:t>
        <a:bodyPr/>
        <a:lstStyle/>
        <a:p>
          <a:endParaRPr lang="en-GB"/>
        </a:p>
      </dgm:t>
    </dgm:pt>
    <dgm:pt modelId="{1DE8F4E6-0ADC-4E41-A6B0-157AC47ABC8A}">
      <dgm:prSet phldrT="[Text]"/>
      <dgm:spPr/>
      <dgm:t>
        <a:bodyPr/>
        <a:lstStyle/>
        <a:p>
          <a:endParaRPr lang="en-GB" dirty="0"/>
        </a:p>
      </dgm:t>
    </dgm:pt>
    <dgm:pt modelId="{188326F4-0F37-4DC3-B61B-D6E26E84CC8C}" type="parTrans" cxnId="{0DD43C3A-43F2-40DF-A2F1-709C228A6497}">
      <dgm:prSet/>
      <dgm:spPr/>
      <dgm:t>
        <a:bodyPr/>
        <a:lstStyle/>
        <a:p>
          <a:endParaRPr lang="en-GB"/>
        </a:p>
      </dgm:t>
    </dgm:pt>
    <dgm:pt modelId="{07C55891-FF72-4771-8DF9-42565F2953D1}" type="sibTrans" cxnId="{0DD43C3A-43F2-40DF-A2F1-709C228A6497}">
      <dgm:prSet/>
      <dgm:spPr/>
      <dgm:t>
        <a:bodyPr/>
        <a:lstStyle/>
        <a:p>
          <a:endParaRPr lang="en-GB"/>
        </a:p>
      </dgm:t>
    </dgm:pt>
    <dgm:pt modelId="{65BF4079-B362-438D-BD5C-0FBF338643FB}">
      <dgm:prSet phldrT="[Text]"/>
      <dgm:spPr/>
      <dgm:t>
        <a:bodyPr/>
        <a:lstStyle/>
        <a:p>
          <a:endParaRPr lang="en-GB" dirty="0"/>
        </a:p>
      </dgm:t>
    </dgm:pt>
    <dgm:pt modelId="{4191F4CD-7B29-4422-B998-6617117145D7}" type="parTrans" cxnId="{B1338EAC-E62E-42CC-B54A-E89C039B3566}">
      <dgm:prSet/>
      <dgm:spPr/>
      <dgm:t>
        <a:bodyPr/>
        <a:lstStyle/>
        <a:p>
          <a:endParaRPr lang="en-GB"/>
        </a:p>
      </dgm:t>
    </dgm:pt>
    <dgm:pt modelId="{0003AB1D-64DF-4907-94BF-A538359B729F}" type="sibTrans" cxnId="{B1338EAC-E62E-42CC-B54A-E89C039B3566}">
      <dgm:prSet/>
      <dgm:spPr/>
      <dgm:t>
        <a:bodyPr/>
        <a:lstStyle/>
        <a:p>
          <a:endParaRPr lang="en-GB"/>
        </a:p>
      </dgm:t>
    </dgm:pt>
    <dgm:pt modelId="{FCA78076-0026-468F-A659-3D6A1978F3F1}">
      <dgm:prSet phldrT="[Text]"/>
      <dgm:spPr/>
      <dgm:t>
        <a:bodyPr/>
        <a:lstStyle/>
        <a:p>
          <a:endParaRPr lang="en-GB" dirty="0"/>
        </a:p>
      </dgm:t>
    </dgm:pt>
    <dgm:pt modelId="{ACA9D90B-6B0F-40BD-9D9D-471FC9DBA6CD}" type="parTrans" cxnId="{314DBC4A-DD4C-429A-9050-494C6A55BFA9}">
      <dgm:prSet/>
      <dgm:spPr/>
      <dgm:t>
        <a:bodyPr/>
        <a:lstStyle/>
        <a:p>
          <a:endParaRPr lang="en-GB"/>
        </a:p>
      </dgm:t>
    </dgm:pt>
    <dgm:pt modelId="{4869D5AA-9589-4AFB-B553-CDFA771CD761}" type="sibTrans" cxnId="{314DBC4A-DD4C-429A-9050-494C6A55BFA9}">
      <dgm:prSet/>
      <dgm:spPr/>
      <dgm:t>
        <a:bodyPr/>
        <a:lstStyle/>
        <a:p>
          <a:endParaRPr lang="en-GB"/>
        </a:p>
      </dgm:t>
    </dgm:pt>
    <dgm:pt modelId="{A70D9E85-B6DE-408E-8D41-3985FA80C4EA}">
      <dgm:prSet phldrT="[Text]"/>
      <dgm:spPr/>
      <dgm:t>
        <a:bodyPr/>
        <a:lstStyle/>
        <a:p>
          <a:endParaRPr lang="en-GB" dirty="0"/>
        </a:p>
      </dgm:t>
    </dgm:pt>
    <dgm:pt modelId="{30F6592F-31F7-4F6F-8689-113FFFB467E0}" type="sibTrans" cxnId="{005071F3-8316-4017-94F8-7285E034B78C}">
      <dgm:prSet/>
      <dgm:spPr/>
      <dgm:t>
        <a:bodyPr/>
        <a:lstStyle/>
        <a:p>
          <a:endParaRPr lang="en-GB"/>
        </a:p>
      </dgm:t>
    </dgm:pt>
    <dgm:pt modelId="{4ADCA9DD-A36E-4665-96AE-CA9D9093F5C6}" type="parTrans" cxnId="{005071F3-8316-4017-94F8-7285E034B78C}">
      <dgm:prSet/>
      <dgm:spPr/>
      <dgm:t>
        <a:bodyPr/>
        <a:lstStyle/>
        <a:p>
          <a:endParaRPr lang="en-GB"/>
        </a:p>
      </dgm:t>
    </dgm:pt>
    <dgm:pt modelId="{1A39B3CD-AAD4-46AA-91CC-5516EF693065}" type="pres">
      <dgm:prSet presAssocID="{D4168EA5-2BFC-4688-AC5D-20615E983614}" presName="linearFlow" presStyleCnt="0">
        <dgm:presLayoutVars>
          <dgm:dir/>
          <dgm:animLvl val="lvl"/>
          <dgm:resizeHandles val="exact"/>
        </dgm:presLayoutVars>
      </dgm:prSet>
      <dgm:spPr/>
    </dgm:pt>
    <dgm:pt modelId="{51100E80-894A-44F9-AA83-A3B38349FA18}" type="pres">
      <dgm:prSet presAssocID="{1E5C2BF0-9053-47B9-BE8D-D555CBEEAE26}" presName="composite" presStyleCnt="0"/>
      <dgm:spPr/>
    </dgm:pt>
    <dgm:pt modelId="{14F275E8-5F03-4784-A44B-76D24B11F6D8}" type="pres">
      <dgm:prSet presAssocID="{1E5C2BF0-9053-47B9-BE8D-D555CBEEAE26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E4D62FD1-944C-4554-B394-6650DE244022}" type="pres">
      <dgm:prSet presAssocID="{1E5C2BF0-9053-47B9-BE8D-D555CBEEAE26}" presName="descendantText" presStyleLbl="alignAcc1" presStyleIdx="0" presStyleCnt="3">
        <dgm:presLayoutVars>
          <dgm:bulletEnabled val="1"/>
        </dgm:presLayoutVars>
      </dgm:prSet>
      <dgm:spPr/>
    </dgm:pt>
    <dgm:pt modelId="{A42A1ABF-6428-407A-8CEB-4CF9EDD2E57C}" type="pres">
      <dgm:prSet presAssocID="{CEB94CB9-1F36-49CF-9F63-407B16441F7B}" presName="sp" presStyleCnt="0"/>
      <dgm:spPr/>
    </dgm:pt>
    <dgm:pt modelId="{017A2FCB-01EA-4E14-AC51-F7F770C34FA0}" type="pres">
      <dgm:prSet presAssocID="{A70D9E85-B6DE-408E-8D41-3985FA80C4EA}" presName="composite" presStyleCnt="0"/>
      <dgm:spPr/>
    </dgm:pt>
    <dgm:pt modelId="{D7BD53DD-8DD5-493B-91A0-B8A7972B41CB}" type="pres">
      <dgm:prSet presAssocID="{A70D9E85-B6DE-408E-8D41-3985FA80C4EA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B0142132-C856-4C32-9D50-300716DE1ABB}" type="pres">
      <dgm:prSet presAssocID="{A70D9E85-B6DE-408E-8D41-3985FA80C4EA}" presName="descendantText" presStyleLbl="alignAcc1" presStyleIdx="1" presStyleCnt="3">
        <dgm:presLayoutVars>
          <dgm:bulletEnabled val="1"/>
        </dgm:presLayoutVars>
      </dgm:prSet>
      <dgm:spPr/>
    </dgm:pt>
    <dgm:pt modelId="{88793922-7195-457B-AD89-0B70DB1A28B2}" type="pres">
      <dgm:prSet presAssocID="{30F6592F-31F7-4F6F-8689-113FFFB467E0}" presName="sp" presStyleCnt="0"/>
      <dgm:spPr/>
    </dgm:pt>
    <dgm:pt modelId="{9154DE10-CDE4-4C8C-A7F8-FFA2549FFBF7}" type="pres">
      <dgm:prSet presAssocID="{65BF4079-B362-438D-BD5C-0FBF338643FB}" presName="composite" presStyleCnt="0"/>
      <dgm:spPr/>
    </dgm:pt>
    <dgm:pt modelId="{DDBD528D-2F5D-4836-8601-03BA15EAAC5F}" type="pres">
      <dgm:prSet presAssocID="{65BF4079-B362-438D-BD5C-0FBF338643FB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AF439719-C5DE-4E6B-AB10-169108C3AA3B}" type="pres">
      <dgm:prSet presAssocID="{65BF4079-B362-438D-BD5C-0FBF338643FB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50BCA922-396A-4E74-B8AC-D5AA80328287}" type="presOf" srcId="{A70D9E85-B6DE-408E-8D41-3985FA80C4EA}" destId="{D7BD53DD-8DD5-493B-91A0-B8A7972B41CB}" srcOrd="0" destOrd="0" presId="urn:microsoft.com/office/officeart/2005/8/layout/chevron2"/>
    <dgm:cxn modelId="{EDC09F31-B0A2-4E5E-B47E-848AC892573F}" srcId="{D4168EA5-2BFC-4688-AC5D-20615E983614}" destId="{1E5C2BF0-9053-47B9-BE8D-D555CBEEAE26}" srcOrd="0" destOrd="0" parTransId="{5C725C07-93EE-4AD0-8445-C79A6F34EAD6}" sibTransId="{CEB94CB9-1F36-49CF-9F63-407B16441F7B}"/>
    <dgm:cxn modelId="{0DD43C3A-43F2-40DF-A2F1-709C228A6497}" srcId="{1E5C2BF0-9053-47B9-BE8D-D555CBEEAE26}" destId="{1DE8F4E6-0ADC-4E41-A6B0-157AC47ABC8A}" srcOrd="1" destOrd="0" parTransId="{188326F4-0F37-4DC3-B61B-D6E26E84CC8C}" sibTransId="{07C55891-FF72-4771-8DF9-42565F2953D1}"/>
    <dgm:cxn modelId="{F3C83445-7742-492F-BCCB-2059DE4867E2}" type="presOf" srcId="{65BF4079-B362-438D-BD5C-0FBF338643FB}" destId="{DDBD528D-2F5D-4836-8601-03BA15EAAC5F}" srcOrd="0" destOrd="0" presId="urn:microsoft.com/office/officeart/2005/8/layout/chevron2"/>
    <dgm:cxn modelId="{BA2E0E4A-8E23-4A6C-B975-325E03F255F6}" type="presOf" srcId="{1E5C2BF0-9053-47B9-BE8D-D555CBEEAE26}" destId="{14F275E8-5F03-4784-A44B-76D24B11F6D8}" srcOrd="0" destOrd="0" presId="urn:microsoft.com/office/officeart/2005/8/layout/chevron2"/>
    <dgm:cxn modelId="{314DBC4A-DD4C-429A-9050-494C6A55BFA9}" srcId="{65BF4079-B362-438D-BD5C-0FBF338643FB}" destId="{FCA78076-0026-468F-A659-3D6A1978F3F1}" srcOrd="0" destOrd="0" parTransId="{ACA9D90B-6B0F-40BD-9D9D-471FC9DBA6CD}" sibTransId="{4869D5AA-9589-4AFB-B553-CDFA771CD761}"/>
    <dgm:cxn modelId="{BCBF4A56-C61D-477A-A239-59C8E53033A7}" type="presOf" srcId="{1B6E6CAF-8F29-4752-B12C-D1FA82F95AD2}" destId="{E4D62FD1-944C-4554-B394-6650DE244022}" srcOrd="0" destOrd="0" presId="urn:microsoft.com/office/officeart/2005/8/layout/chevron2"/>
    <dgm:cxn modelId="{E63A7C7F-D727-4CBB-899E-E918097B65DC}" type="presOf" srcId="{D4168EA5-2BFC-4688-AC5D-20615E983614}" destId="{1A39B3CD-AAD4-46AA-91CC-5516EF693065}" srcOrd="0" destOrd="0" presId="urn:microsoft.com/office/officeart/2005/8/layout/chevron2"/>
    <dgm:cxn modelId="{C433EC97-06BA-451C-9B60-DC345B2E4F1D}" srcId="{1E5C2BF0-9053-47B9-BE8D-D555CBEEAE26}" destId="{1B6E6CAF-8F29-4752-B12C-D1FA82F95AD2}" srcOrd="0" destOrd="0" parTransId="{1FF18A2F-FFFD-44F3-BF87-5AF1CAC0843C}" sibTransId="{B5D31592-7427-4909-95C8-6C3D3B7DC87E}"/>
    <dgm:cxn modelId="{D66C31A7-F780-4D53-991A-7DA1F0F7BA26}" type="presOf" srcId="{1DE8F4E6-0ADC-4E41-A6B0-157AC47ABC8A}" destId="{E4D62FD1-944C-4554-B394-6650DE244022}" srcOrd="0" destOrd="1" presId="urn:microsoft.com/office/officeart/2005/8/layout/chevron2"/>
    <dgm:cxn modelId="{B1338EAC-E62E-42CC-B54A-E89C039B3566}" srcId="{D4168EA5-2BFC-4688-AC5D-20615E983614}" destId="{65BF4079-B362-438D-BD5C-0FBF338643FB}" srcOrd="2" destOrd="0" parTransId="{4191F4CD-7B29-4422-B998-6617117145D7}" sibTransId="{0003AB1D-64DF-4907-94BF-A538359B729F}"/>
    <dgm:cxn modelId="{60EC3BDC-0FD1-4622-A16D-85D65CE36BD9}" type="presOf" srcId="{FCA78076-0026-468F-A659-3D6A1978F3F1}" destId="{AF439719-C5DE-4E6B-AB10-169108C3AA3B}" srcOrd="0" destOrd="0" presId="urn:microsoft.com/office/officeart/2005/8/layout/chevron2"/>
    <dgm:cxn modelId="{005071F3-8316-4017-94F8-7285E034B78C}" srcId="{D4168EA5-2BFC-4688-AC5D-20615E983614}" destId="{A70D9E85-B6DE-408E-8D41-3985FA80C4EA}" srcOrd="1" destOrd="0" parTransId="{4ADCA9DD-A36E-4665-96AE-CA9D9093F5C6}" sibTransId="{30F6592F-31F7-4F6F-8689-113FFFB467E0}"/>
    <dgm:cxn modelId="{EBC5BF78-9802-484B-A5A4-AE2DD5EDC4DC}" type="presParOf" srcId="{1A39B3CD-AAD4-46AA-91CC-5516EF693065}" destId="{51100E80-894A-44F9-AA83-A3B38349FA18}" srcOrd="0" destOrd="0" presId="urn:microsoft.com/office/officeart/2005/8/layout/chevron2"/>
    <dgm:cxn modelId="{BBE77973-C28C-4B9E-8989-3A99225A20ED}" type="presParOf" srcId="{51100E80-894A-44F9-AA83-A3B38349FA18}" destId="{14F275E8-5F03-4784-A44B-76D24B11F6D8}" srcOrd="0" destOrd="0" presId="urn:microsoft.com/office/officeart/2005/8/layout/chevron2"/>
    <dgm:cxn modelId="{00908620-77A3-4858-B7A2-0C2C790F9313}" type="presParOf" srcId="{51100E80-894A-44F9-AA83-A3B38349FA18}" destId="{E4D62FD1-944C-4554-B394-6650DE244022}" srcOrd="1" destOrd="0" presId="urn:microsoft.com/office/officeart/2005/8/layout/chevron2"/>
    <dgm:cxn modelId="{96D148CC-9751-4B8D-97E8-957B5AE1C03D}" type="presParOf" srcId="{1A39B3CD-AAD4-46AA-91CC-5516EF693065}" destId="{A42A1ABF-6428-407A-8CEB-4CF9EDD2E57C}" srcOrd="1" destOrd="0" presId="urn:microsoft.com/office/officeart/2005/8/layout/chevron2"/>
    <dgm:cxn modelId="{C37CB839-1C6C-4698-B165-722F8E57BAD4}" type="presParOf" srcId="{1A39B3CD-AAD4-46AA-91CC-5516EF693065}" destId="{017A2FCB-01EA-4E14-AC51-F7F770C34FA0}" srcOrd="2" destOrd="0" presId="urn:microsoft.com/office/officeart/2005/8/layout/chevron2"/>
    <dgm:cxn modelId="{71D57003-D061-4BAD-A456-B40BE253E86A}" type="presParOf" srcId="{017A2FCB-01EA-4E14-AC51-F7F770C34FA0}" destId="{D7BD53DD-8DD5-493B-91A0-B8A7972B41CB}" srcOrd="0" destOrd="0" presId="urn:microsoft.com/office/officeart/2005/8/layout/chevron2"/>
    <dgm:cxn modelId="{DBB53EAF-EB7F-4D3D-A968-4BA1C1E01933}" type="presParOf" srcId="{017A2FCB-01EA-4E14-AC51-F7F770C34FA0}" destId="{B0142132-C856-4C32-9D50-300716DE1ABB}" srcOrd="1" destOrd="0" presId="urn:microsoft.com/office/officeart/2005/8/layout/chevron2"/>
    <dgm:cxn modelId="{9E8DBD46-F5C6-4A9F-9906-A1BC27DE6EED}" type="presParOf" srcId="{1A39B3CD-AAD4-46AA-91CC-5516EF693065}" destId="{88793922-7195-457B-AD89-0B70DB1A28B2}" srcOrd="3" destOrd="0" presId="urn:microsoft.com/office/officeart/2005/8/layout/chevron2"/>
    <dgm:cxn modelId="{1A4D77CB-1571-4221-B531-C2DD80E73B14}" type="presParOf" srcId="{1A39B3CD-AAD4-46AA-91CC-5516EF693065}" destId="{9154DE10-CDE4-4C8C-A7F8-FFA2549FFBF7}" srcOrd="4" destOrd="0" presId="urn:microsoft.com/office/officeart/2005/8/layout/chevron2"/>
    <dgm:cxn modelId="{21B026E3-F843-4394-B467-A4FF69DC0E99}" type="presParOf" srcId="{9154DE10-CDE4-4C8C-A7F8-FFA2549FFBF7}" destId="{DDBD528D-2F5D-4836-8601-03BA15EAAC5F}" srcOrd="0" destOrd="0" presId="urn:microsoft.com/office/officeart/2005/8/layout/chevron2"/>
    <dgm:cxn modelId="{A302492B-5C01-4F6C-91BF-5EDACF9100A5}" type="presParOf" srcId="{9154DE10-CDE4-4C8C-A7F8-FFA2549FFBF7}" destId="{AF439719-C5DE-4E6B-AB10-169108C3AA3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4A794747-9E28-4CAF-980D-8E5192FB8891}" type="doc">
      <dgm:prSet loTypeId="urn:microsoft.com/office/officeart/2005/8/layout/process1" loCatId="process" qsTypeId="urn:microsoft.com/office/officeart/2005/8/quickstyle/simple1" qsCatId="simple" csTypeId="urn:microsoft.com/office/officeart/2005/8/colors/colorful5" csCatId="colorful" phldr="1"/>
      <dgm:spPr/>
    </dgm:pt>
    <dgm:pt modelId="{EFB34272-C30A-457D-9F61-62C9D75016CE}">
      <dgm:prSet phldrT="[Text]"/>
      <dgm:spPr/>
      <dgm:t>
        <a:bodyPr/>
        <a:lstStyle/>
        <a:p>
          <a:endParaRPr lang="en-GB" dirty="0"/>
        </a:p>
      </dgm:t>
    </dgm:pt>
    <dgm:pt modelId="{3C0B8866-1463-45E4-938E-A7E53797F1CB}" type="parTrans" cxnId="{1306E679-2E85-486A-90DB-42DEDBFEE8EE}">
      <dgm:prSet/>
      <dgm:spPr/>
      <dgm:t>
        <a:bodyPr/>
        <a:lstStyle/>
        <a:p>
          <a:endParaRPr lang="en-GB"/>
        </a:p>
      </dgm:t>
    </dgm:pt>
    <dgm:pt modelId="{8864634B-0F15-4B98-9F8F-64DEB61A8443}" type="sibTrans" cxnId="{1306E679-2E85-486A-90DB-42DEDBFEE8EE}">
      <dgm:prSet/>
      <dgm:spPr/>
      <dgm:t>
        <a:bodyPr/>
        <a:lstStyle/>
        <a:p>
          <a:endParaRPr lang="en-GB"/>
        </a:p>
      </dgm:t>
    </dgm:pt>
    <dgm:pt modelId="{D11EECE3-2020-44D8-B656-6A5A25F79EB4}">
      <dgm:prSet phldrT="[Text]"/>
      <dgm:spPr/>
      <dgm:t>
        <a:bodyPr/>
        <a:lstStyle/>
        <a:p>
          <a:endParaRPr lang="en-GB" dirty="0"/>
        </a:p>
      </dgm:t>
    </dgm:pt>
    <dgm:pt modelId="{987DEDE3-1C8E-47AB-A93E-179723767CBA}" type="parTrans" cxnId="{FDB43F3F-83A7-4821-943D-0F14711647ED}">
      <dgm:prSet/>
      <dgm:spPr/>
      <dgm:t>
        <a:bodyPr/>
        <a:lstStyle/>
        <a:p>
          <a:endParaRPr lang="en-GB"/>
        </a:p>
      </dgm:t>
    </dgm:pt>
    <dgm:pt modelId="{1AC8237D-17AD-4574-9373-A767E0ED24C5}" type="sibTrans" cxnId="{FDB43F3F-83A7-4821-943D-0F14711647ED}">
      <dgm:prSet/>
      <dgm:spPr/>
      <dgm:t>
        <a:bodyPr/>
        <a:lstStyle/>
        <a:p>
          <a:endParaRPr lang="en-GB"/>
        </a:p>
      </dgm:t>
    </dgm:pt>
    <dgm:pt modelId="{65CA44FD-7495-46D7-86C4-1DB8E8B027F7}">
      <dgm:prSet phldrT="[Text]"/>
      <dgm:spPr/>
      <dgm:t>
        <a:bodyPr/>
        <a:lstStyle/>
        <a:p>
          <a:endParaRPr lang="en-GB" dirty="0"/>
        </a:p>
      </dgm:t>
    </dgm:pt>
    <dgm:pt modelId="{50FEE12E-2777-4D61-9730-8A93E323035F}" type="parTrans" cxnId="{9ADF4F1E-D37B-4A25-8CD9-AE766C47D13D}">
      <dgm:prSet/>
      <dgm:spPr/>
      <dgm:t>
        <a:bodyPr/>
        <a:lstStyle/>
        <a:p>
          <a:endParaRPr lang="en-GB"/>
        </a:p>
      </dgm:t>
    </dgm:pt>
    <dgm:pt modelId="{51188D04-8668-4663-8C4C-CCA680D4D4E9}" type="sibTrans" cxnId="{9ADF4F1E-D37B-4A25-8CD9-AE766C47D13D}">
      <dgm:prSet/>
      <dgm:spPr/>
      <dgm:t>
        <a:bodyPr/>
        <a:lstStyle/>
        <a:p>
          <a:endParaRPr lang="en-GB"/>
        </a:p>
      </dgm:t>
    </dgm:pt>
    <dgm:pt modelId="{557EBFD5-B1D6-47A1-843A-B045A9202FAC}" type="pres">
      <dgm:prSet presAssocID="{4A794747-9E28-4CAF-980D-8E5192FB8891}" presName="Name0" presStyleCnt="0">
        <dgm:presLayoutVars>
          <dgm:dir/>
          <dgm:resizeHandles val="exact"/>
        </dgm:presLayoutVars>
      </dgm:prSet>
      <dgm:spPr/>
    </dgm:pt>
    <dgm:pt modelId="{D8044A26-0984-4D75-B056-78F678B98F91}" type="pres">
      <dgm:prSet presAssocID="{EFB34272-C30A-457D-9F61-62C9D75016CE}" presName="node" presStyleLbl="node1" presStyleIdx="0" presStyleCnt="3">
        <dgm:presLayoutVars>
          <dgm:bulletEnabled val="1"/>
        </dgm:presLayoutVars>
      </dgm:prSet>
      <dgm:spPr/>
    </dgm:pt>
    <dgm:pt modelId="{EE6B9EB0-7FDF-4491-A629-47A20F0E39F2}" type="pres">
      <dgm:prSet presAssocID="{8864634B-0F15-4B98-9F8F-64DEB61A8443}" presName="sibTrans" presStyleLbl="sibTrans2D1" presStyleIdx="0" presStyleCnt="2"/>
      <dgm:spPr/>
    </dgm:pt>
    <dgm:pt modelId="{AA5D1814-092D-40A3-9C07-F0033E42A82D}" type="pres">
      <dgm:prSet presAssocID="{8864634B-0F15-4B98-9F8F-64DEB61A8443}" presName="connectorText" presStyleLbl="sibTrans2D1" presStyleIdx="0" presStyleCnt="2"/>
      <dgm:spPr/>
    </dgm:pt>
    <dgm:pt modelId="{82212095-34F7-46A9-B8CE-C07C422C9692}" type="pres">
      <dgm:prSet presAssocID="{D11EECE3-2020-44D8-B656-6A5A25F79EB4}" presName="node" presStyleLbl="node1" presStyleIdx="1" presStyleCnt="3">
        <dgm:presLayoutVars>
          <dgm:bulletEnabled val="1"/>
        </dgm:presLayoutVars>
      </dgm:prSet>
      <dgm:spPr/>
    </dgm:pt>
    <dgm:pt modelId="{78F5683F-A8D5-4E92-A80A-8EF347CDC669}" type="pres">
      <dgm:prSet presAssocID="{1AC8237D-17AD-4574-9373-A767E0ED24C5}" presName="sibTrans" presStyleLbl="sibTrans2D1" presStyleIdx="1" presStyleCnt="2"/>
      <dgm:spPr/>
    </dgm:pt>
    <dgm:pt modelId="{E21D5BEB-A4D5-4187-91A4-17B0678ACCE2}" type="pres">
      <dgm:prSet presAssocID="{1AC8237D-17AD-4574-9373-A767E0ED24C5}" presName="connectorText" presStyleLbl="sibTrans2D1" presStyleIdx="1" presStyleCnt="2"/>
      <dgm:spPr/>
    </dgm:pt>
    <dgm:pt modelId="{5F0C07D9-9749-4333-9306-A2C90A32C62C}" type="pres">
      <dgm:prSet presAssocID="{65CA44FD-7495-46D7-86C4-1DB8E8B027F7}" presName="node" presStyleLbl="node1" presStyleIdx="2" presStyleCnt="3">
        <dgm:presLayoutVars>
          <dgm:bulletEnabled val="1"/>
        </dgm:presLayoutVars>
      </dgm:prSet>
      <dgm:spPr/>
    </dgm:pt>
  </dgm:ptLst>
  <dgm:cxnLst>
    <dgm:cxn modelId="{9ADF4F1E-D37B-4A25-8CD9-AE766C47D13D}" srcId="{4A794747-9E28-4CAF-980D-8E5192FB8891}" destId="{65CA44FD-7495-46D7-86C4-1DB8E8B027F7}" srcOrd="2" destOrd="0" parTransId="{50FEE12E-2777-4D61-9730-8A93E323035F}" sibTransId="{51188D04-8668-4663-8C4C-CCA680D4D4E9}"/>
    <dgm:cxn modelId="{FDB43F3F-83A7-4821-943D-0F14711647ED}" srcId="{4A794747-9E28-4CAF-980D-8E5192FB8891}" destId="{D11EECE3-2020-44D8-B656-6A5A25F79EB4}" srcOrd="1" destOrd="0" parTransId="{987DEDE3-1C8E-47AB-A93E-179723767CBA}" sibTransId="{1AC8237D-17AD-4574-9373-A767E0ED24C5}"/>
    <dgm:cxn modelId="{08FCAD6D-ABD4-40B0-8AF4-C64936B862C2}" type="presOf" srcId="{4A794747-9E28-4CAF-980D-8E5192FB8891}" destId="{557EBFD5-B1D6-47A1-843A-B045A9202FAC}" srcOrd="0" destOrd="0" presId="urn:microsoft.com/office/officeart/2005/8/layout/process1"/>
    <dgm:cxn modelId="{CDAFB351-BA3A-4BB5-9C3A-C20A3175C347}" type="presOf" srcId="{D11EECE3-2020-44D8-B656-6A5A25F79EB4}" destId="{82212095-34F7-46A9-B8CE-C07C422C9692}" srcOrd="0" destOrd="0" presId="urn:microsoft.com/office/officeart/2005/8/layout/process1"/>
    <dgm:cxn modelId="{6B22F872-B100-43A9-AFF0-B294D04F56E5}" type="presOf" srcId="{65CA44FD-7495-46D7-86C4-1DB8E8B027F7}" destId="{5F0C07D9-9749-4333-9306-A2C90A32C62C}" srcOrd="0" destOrd="0" presId="urn:microsoft.com/office/officeart/2005/8/layout/process1"/>
    <dgm:cxn modelId="{A8DD8D79-37CA-4C78-8AAB-154F90F9285A}" type="presOf" srcId="{8864634B-0F15-4B98-9F8F-64DEB61A8443}" destId="{AA5D1814-092D-40A3-9C07-F0033E42A82D}" srcOrd="1" destOrd="0" presId="urn:microsoft.com/office/officeart/2005/8/layout/process1"/>
    <dgm:cxn modelId="{1306E679-2E85-486A-90DB-42DEDBFEE8EE}" srcId="{4A794747-9E28-4CAF-980D-8E5192FB8891}" destId="{EFB34272-C30A-457D-9F61-62C9D75016CE}" srcOrd="0" destOrd="0" parTransId="{3C0B8866-1463-45E4-938E-A7E53797F1CB}" sibTransId="{8864634B-0F15-4B98-9F8F-64DEB61A8443}"/>
    <dgm:cxn modelId="{BAAC698A-11F9-4C32-803F-BDBB86AFC7B9}" type="presOf" srcId="{1AC8237D-17AD-4574-9373-A767E0ED24C5}" destId="{E21D5BEB-A4D5-4187-91A4-17B0678ACCE2}" srcOrd="1" destOrd="0" presId="urn:microsoft.com/office/officeart/2005/8/layout/process1"/>
    <dgm:cxn modelId="{52F13899-8643-4CA4-8A5B-6A99620C4147}" type="presOf" srcId="{1AC8237D-17AD-4574-9373-A767E0ED24C5}" destId="{78F5683F-A8D5-4E92-A80A-8EF347CDC669}" srcOrd="0" destOrd="0" presId="urn:microsoft.com/office/officeart/2005/8/layout/process1"/>
    <dgm:cxn modelId="{A285CDA2-0C68-43BD-911F-AB3B71D12EB1}" type="presOf" srcId="{EFB34272-C30A-457D-9F61-62C9D75016CE}" destId="{D8044A26-0984-4D75-B056-78F678B98F91}" srcOrd="0" destOrd="0" presId="urn:microsoft.com/office/officeart/2005/8/layout/process1"/>
    <dgm:cxn modelId="{7F3FB0DF-423D-4691-99EE-753E88193FE3}" type="presOf" srcId="{8864634B-0F15-4B98-9F8F-64DEB61A8443}" destId="{EE6B9EB0-7FDF-4491-A629-47A20F0E39F2}" srcOrd="0" destOrd="0" presId="urn:microsoft.com/office/officeart/2005/8/layout/process1"/>
    <dgm:cxn modelId="{D2435966-2D97-411A-A086-61F8195C323F}" type="presParOf" srcId="{557EBFD5-B1D6-47A1-843A-B045A9202FAC}" destId="{D8044A26-0984-4D75-B056-78F678B98F91}" srcOrd="0" destOrd="0" presId="urn:microsoft.com/office/officeart/2005/8/layout/process1"/>
    <dgm:cxn modelId="{6049D8B3-6590-4DCF-9CFF-19BF3FB6C146}" type="presParOf" srcId="{557EBFD5-B1D6-47A1-843A-B045A9202FAC}" destId="{EE6B9EB0-7FDF-4491-A629-47A20F0E39F2}" srcOrd="1" destOrd="0" presId="urn:microsoft.com/office/officeart/2005/8/layout/process1"/>
    <dgm:cxn modelId="{6C962119-5659-4182-8C9C-947B789F2BFD}" type="presParOf" srcId="{EE6B9EB0-7FDF-4491-A629-47A20F0E39F2}" destId="{AA5D1814-092D-40A3-9C07-F0033E42A82D}" srcOrd="0" destOrd="0" presId="urn:microsoft.com/office/officeart/2005/8/layout/process1"/>
    <dgm:cxn modelId="{94F27B8F-9B6B-426A-864C-9DA0D6F6FB0D}" type="presParOf" srcId="{557EBFD5-B1D6-47A1-843A-B045A9202FAC}" destId="{82212095-34F7-46A9-B8CE-C07C422C9692}" srcOrd="2" destOrd="0" presId="urn:microsoft.com/office/officeart/2005/8/layout/process1"/>
    <dgm:cxn modelId="{636411A5-DAD3-4E28-ABF2-12E47C425F1D}" type="presParOf" srcId="{557EBFD5-B1D6-47A1-843A-B045A9202FAC}" destId="{78F5683F-A8D5-4E92-A80A-8EF347CDC669}" srcOrd="3" destOrd="0" presId="urn:microsoft.com/office/officeart/2005/8/layout/process1"/>
    <dgm:cxn modelId="{6021124B-2D4A-4E2A-B7F9-7A98CDA7E2EE}" type="presParOf" srcId="{78F5683F-A8D5-4E92-A80A-8EF347CDC669}" destId="{E21D5BEB-A4D5-4187-91A4-17B0678ACCE2}" srcOrd="0" destOrd="0" presId="urn:microsoft.com/office/officeart/2005/8/layout/process1"/>
    <dgm:cxn modelId="{9AEB66E9-8882-488B-8573-EA52AF5A21DB}" type="presParOf" srcId="{557EBFD5-B1D6-47A1-843A-B045A9202FAC}" destId="{5F0C07D9-9749-4333-9306-A2C90A32C62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E803D6E7-13BF-440D-A4A6-F1121EE33618}" type="doc">
      <dgm:prSet loTypeId="urn:microsoft.com/office/officeart/2005/8/layout/bProcess2" loCatId="process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B896171D-9985-4D56-8981-12F610EDE1F9}">
      <dgm:prSet phldrT="[Text]"/>
      <dgm:spPr/>
      <dgm:t>
        <a:bodyPr/>
        <a:lstStyle/>
        <a:p>
          <a:endParaRPr lang="en-GB" dirty="0"/>
        </a:p>
      </dgm:t>
    </dgm:pt>
    <dgm:pt modelId="{6EA74B85-DCA1-423A-8771-3301D294BCE9}" type="parTrans" cxnId="{B2DAF6D0-8C8D-462A-AD5B-03A518C6ADD4}">
      <dgm:prSet/>
      <dgm:spPr/>
      <dgm:t>
        <a:bodyPr/>
        <a:lstStyle/>
        <a:p>
          <a:endParaRPr lang="en-GB"/>
        </a:p>
      </dgm:t>
    </dgm:pt>
    <dgm:pt modelId="{54CA7457-B619-406E-8016-F58D981E4A16}" type="sibTrans" cxnId="{B2DAF6D0-8C8D-462A-AD5B-03A518C6ADD4}">
      <dgm:prSet/>
      <dgm:spPr/>
      <dgm:t>
        <a:bodyPr/>
        <a:lstStyle/>
        <a:p>
          <a:endParaRPr lang="en-GB"/>
        </a:p>
      </dgm:t>
    </dgm:pt>
    <dgm:pt modelId="{C06BF681-4085-409D-A30B-989C1AF10084}">
      <dgm:prSet phldrT="[Text]"/>
      <dgm:spPr/>
      <dgm:t>
        <a:bodyPr/>
        <a:lstStyle/>
        <a:p>
          <a:endParaRPr lang="en-GB" dirty="0"/>
        </a:p>
      </dgm:t>
    </dgm:pt>
    <dgm:pt modelId="{1F83C8E5-1A20-472E-AC2C-4EE695E1AE55}" type="parTrans" cxnId="{E3991591-38B4-4326-88A7-911B49192441}">
      <dgm:prSet/>
      <dgm:spPr/>
      <dgm:t>
        <a:bodyPr/>
        <a:lstStyle/>
        <a:p>
          <a:endParaRPr lang="en-GB"/>
        </a:p>
      </dgm:t>
    </dgm:pt>
    <dgm:pt modelId="{3A4FC76F-D36D-48C4-A169-8DC0D820B2BA}" type="sibTrans" cxnId="{E3991591-38B4-4326-88A7-911B49192441}">
      <dgm:prSet/>
      <dgm:spPr/>
      <dgm:t>
        <a:bodyPr/>
        <a:lstStyle/>
        <a:p>
          <a:endParaRPr lang="en-GB"/>
        </a:p>
      </dgm:t>
    </dgm:pt>
    <dgm:pt modelId="{8B1DC5A5-B903-4C09-8297-E1AF96791608}">
      <dgm:prSet phldrT="[Text]"/>
      <dgm:spPr/>
      <dgm:t>
        <a:bodyPr/>
        <a:lstStyle/>
        <a:p>
          <a:endParaRPr lang="en-GB" dirty="0"/>
        </a:p>
      </dgm:t>
    </dgm:pt>
    <dgm:pt modelId="{C91AB191-8D6C-41DE-B767-9C9341C3DBBD}" type="parTrans" cxnId="{93EDC365-792C-45A7-91D3-EF505EAC9B48}">
      <dgm:prSet/>
      <dgm:spPr/>
      <dgm:t>
        <a:bodyPr/>
        <a:lstStyle/>
        <a:p>
          <a:endParaRPr lang="en-GB"/>
        </a:p>
      </dgm:t>
    </dgm:pt>
    <dgm:pt modelId="{F5E8C0DE-9B7D-471C-AB82-75CDD9667F97}" type="sibTrans" cxnId="{93EDC365-792C-45A7-91D3-EF505EAC9B48}">
      <dgm:prSet/>
      <dgm:spPr/>
      <dgm:t>
        <a:bodyPr/>
        <a:lstStyle/>
        <a:p>
          <a:endParaRPr lang="en-GB"/>
        </a:p>
      </dgm:t>
    </dgm:pt>
    <dgm:pt modelId="{52D2D8A7-5341-4912-87DC-3F796D337A1B}">
      <dgm:prSet phldrT="[Text]"/>
      <dgm:spPr/>
      <dgm:t>
        <a:bodyPr/>
        <a:lstStyle/>
        <a:p>
          <a:endParaRPr lang="en-GB" dirty="0"/>
        </a:p>
      </dgm:t>
    </dgm:pt>
    <dgm:pt modelId="{870FE2C1-B263-40E2-A68A-96202B610C29}" type="parTrans" cxnId="{3D2BAF4D-EA71-49BD-BB80-3B4CD8888AE2}">
      <dgm:prSet/>
      <dgm:spPr/>
      <dgm:t>
        <a:bodyPr/>
        <a:lstStyle/>
        <a:p>
          <a:endParaRPr lang="en-GB"/>
        </a:p>
      </dgm:t>
    </dgm:pt>
    <dgm:pt modelId="{820B4BF7-BE3F-4F9E-8D57-0DE820AA9A2A}" type="sibTrans" cxnId="{3D2BAF4D-EA71-49BD-BB80-3B4CD8888AE2}">
      <dgm:prSet/>
      <dgm:spPr/>
      <dgm:t>
        <a:bodyPr/>
        <a:lstStyle/>
        <a:p>
          <a:endParaRPr lang="en-GB"/>
        </a:p>
      </dgm:t>
    </dgm:pt>
    <dgm:pt modelId="{A92A81AB-3FF1-4475-A9FA-A04236BDC971}">
      <dgm:prSet phldrT="[Text]"/>
      <dgm:spPr/>
      <dgm:t>
        <a:bodyPr/>
        <a:lstStyle/>
        <a:p>
          <a:endParaRPr lang="en-GB" dirty="0"/>
        </a:p>
      </dgm:t>
    </dgm:pt>
    <dgm:pt modelId="{A25F02F8-B4D5-49B8-BB94-573E0BA16798}" type="parTrans" cxnId="{3D56E21C-80E9-4426-AD9B-B722231F45A0}">
      <dgm:prSet/>
      <dgm:spPr/>
      <dgm:t>
        <a:bodyPr/>
        <a:lstStyle/>
        <a:p>
          <a:endParaRPr lang="en-GB"/>
        </a:p>
      </dgm:t>
    </dgm:pt>
    <dgm:pt modelId="{04F7A870-2831-4ED0-828B-9823B7A8CF7C}" type="sibTrans" cxnId="{3D56E21C-80E9-4426-AD9B-B722231F45A0}">
      <dgm:prSet/>
      <dgm:spPr/>
      <dgm:t>
        <a:bodyPr/>
        <a:lstStyle/>
        <a:p>
          <a:endParaRPr lang="en-GB"/>
        </a:p>
      </dgm:t>
    </dgm:pt>
    <dgm:pt modelId="{AD97FA2F-4FB9-4D91-9468-659408C9F407}">
      <dgm:prSet phldrT="[Text]"/>
      <dgm:spPr/>
      <dgm:t>
        <a:bodyPr/>
        <a:lstStyle/>
        <a:p>
          <a:endParaRPr lang="en-GB" dirty="0"/>
        </a:p>
      </dgm:t>
    </dgm:pt>
    <dgm:pt modelId="{E7C026BA-1F8E-48A8-A75F-AD2A727666B6}" type="parTrans" cxnId="{6953E577-B24A-4A2E-B69D-558800ADF3C2}">
      <dgm:prSet/>
      <dgm:spPr/>
      <dgm:t>
        <a:bodyPr/>
        <a:lstStyle/>
        <a:p>
          <a:endParaRPr lang="en-GB"/>
        </a:p>
      </dgm:t>
    </dgm:pt>
    <dgm:pt modelId="{139C4797-E443-4A12-8C96-103B14C94A8D}" type="sibTrans" cxnId="{6953E577-B24A-4A2E-B69D-558800ADF3C2}">
      <dgm:prSet/>
      <dgm:spPr/>
      <dgm:t>
        <a:bodyPr/>
        <a:lstStyle/>
        <a:p>
          <a:endParaRPr lang="en-GB"/>
        </a:p>
      </dgm:t>
    </dgm:pt>
    <dgm:pt modelId="{C244F7FD-61E2-4A7A-B142-6CE511D32C86}">
      <dgm:prSet phldrT="[Text]"/>
      <dgm:spPr/>
      <dgm:t>
        <a:bodyPr/>
        <a:lstStyle/>
        <a:p>
          <a:endParaRPr lang="en-GB" dirty="0"/>
        </a:p>
      </dgm:t>
    </dgm:pt>
    <dgm:pt modelId="{35FAD899-52B8-4D4D-9519-D984947DF712}" type="parTrans" cxnId="{65DF9F77-B757-49A4-8ABB-DBEC6A9B6AD2}">
      <dgm:prSet/>
      <dgm:spPr/>
      <dgm:t>
        <a:bodyPr/>
        <a:lstStyle/>
        <a:p>
          <a:endParaRPr lang="en-GB"/>
        </a:p>
      </dgm:t>
    </dgm:pt>
    <dgm:pt modelId="{2E4CF333-1B45-452B-8A5A-4547E00B3BC4}" type="sibTrans" cxnId="{65DF9F77-B757-49A4-8ABB-DBEC6A9B6AD2}">
      <dgm:prSet/>
      <dgm:spPr/>
      <dgm:t>
        <a:bodyPr/>
        <a:lstStyle/>
        <a:p>
          <a:endParaRPr lang="en-GB"/>
        </a:p>
      </dgm:t>
    </dgm:pt>
    <dgm:pt modelId="{2E706C9B-464F-4F00-B0D0-EF59FDED8CF8}">
      <dgm:prSet phldrT="[Text]"/>
      <dgm:spPr/>
      <dgm:t>
        <a:bodyPr/>
        <a:lstStyle/>
        <a:p>
          <a:endParaRPr lang="en-GB" dirty="0"/>
        </a:p>
      </dgm:t>
    </dgm:pt>
    <dgm:pt modelId="{4380D190-DF1B-44F5-ACB9-A75E4ABE6F37}" type="parTrans" cxnId="{10060D76-B9FA-4E57-A207-7FDB1C598455}">
      <dgm:prSet/>
      <dgm:spPr/>
      <dgm:t>
        <a:bodyPr/>
        <a:lstStyle/>
        <a:p>
          <a:endParaRPr lang="en-GB"/>
        </a:p>
      </dgm:t>
    </dgm:pt>
    <dgm:pt modelId="{53674F21-1C3B-43B1-9F96-5D8976FAD597}" type="sibTrans" cxnId="{10060D76-B9FA-4E57-A207-7FDB1C598455}">
      <dgm:prSet/>
      <dgm:spPr/>
      <dgm:t>
        <a:bodyPr/>
        <a:lstStyle/>
        <a:p>
          <a:endParaRPr lang="en-GB"/>
        </a:p>
      </dgm:t>
    </dgm:pt>
    <dgm:pt modelId="{E5ECA3B5-F45D-43BA-A5B8-5F0C317E4303}">
      <dgm:prSet phldrT="[Text]"/>
      <dgm:spPr/>
      <dgm:t>
        <a:bodyPr/>
        <a:lstStyle/>
        <a:p>
          <a:endParaRPr lang="en-GB" dirty="0"/>
        </a:p>
      </dgm:t>
    </dgm:pt>
    <dgm:pt modelId="{914E0F24-9B4F-432B-ABC3-7CE32F05C6CE}" type="parTrans" cxnId="{FDA13FBF-E6EF-4286-A3CD-830E730D8374}">
      <dgm:prSet/>
      <dgm:spPr/>
      <dgm:t>
        <a:bodyPr/>
        <a:lstStyle/>
        <a:p>
          <a:endParaRPr lang="en-GB"/>
        </a:p>
      </dgm:t>
    </dgm:pt>
    <dgm:pt modelId="{812628FC-C299-4E6F-A78D-02156C4E6F7E}" type="sibTrans" cxnId="{FDA13FBF-E6EF-4286-A3CD-830E730D8374}">
      <dgm:prSet/>
      <dgm:spPr/>
      <dgm:t>
        <a:bodyPr/>
        <a:lstStyle/>
        <a:p>
          <a:endParaRPr lang="en-GB"/>
        </a:p>
      </dgm:t>
    </dgm:pt>
    <dgm:pt modelId="{A842CF29-E176-41A7-8693-97BCCA5D233F}" type="pres">
      <dgm:prSet presAssocID="{E803D6E7-13BF-440D-A4A6-F1121EE33618}" presName="diagram" presStyleCnt="0">
        <dgm:presLayoutVars>
          <dgm:dir/>
          <dgm:resizeHandles/>
        </dgm:presLayoutVars>
      </dgm:prSet>
      <dgm:spPr/>
    </dgm:pt>
    <dgm:pt modelId="{36BA6A2E-675E-43E4-AC0A-B1A646DE96E0}" type="pres">
      <dgm:prSet presAssocID="{B896171D-9985-4D56-8981-12F610EDE1F9}" presName="firstNode" presStyleLbl="node1" presStyleIdx="0" presStyleCnt="9">
        <dgm:presLayoutVars>
          <dgm:bulletEnabled val="1"/>
        </dgm:presLayoutVars>
      </dgm:prSet>
      <dgm:spPr/>
    </dgm:pt>
    <dgm:pt modelId="{589C6D18-7B38-4023-84F5-160E07CBC80D}" type="pres">
      <dgm:prSet presAssocID="{54CA7457-B619-406E-8016-F58D981E4A16}" presName="sibTrans" presStyleLbl="sibTrans2D1" presStyleIdx="0" presStyleCnt="8"/>
      <dgm:spPr/>
    </dgm:pt>
    <dgm:pt modelId="{BB0BE17B-FAF7-424D-BC5C-7281E52D2483}" type="pres">
      <dgm:prSet presAssocID="{C06BF681-4085-409D-A30B-989C1AF10084}" presName="middleNode" presStyleCnt="0"/>
      <dgm:spPr/>
    </dgm:pt>
    <dgm:pt modelId="{19E557E7-1188-4C55-B8A3-D28025FFDD7C}" type="pres">
      <dgm:prSet presAssocID="{C06BF681-4085-409D-A30B-989C1AF10084}" presName="padding" presStyleLbl="node1" presStyleIdx="0" presStyleCnt="9"/>
      <dgm:spPr/>
    </dgm:pt>
    <dgm:pt modelId="{62447DE3-04A8-44BF-8742-7FC2FB300CF3}" type="pres">
      <dgm:prSet presAssocID="{C06BF681-4085-409D-A30B-989C1AF10084}" presName="shape" presStyleLbl="node1" presStyleIdx="1" presStyleCnt="9">
        <dgm:presLayoutVars>
          <dgm:bulletEnabled val="1"/>
        </dgm:presLayoutVars>
      </dgm:prSet>
      <dgm:spPr/>
    </dgm:pt>
    <dgm:pt modelId="{387AE07D-E984-45B8-B564-4E51E9FFD8A6}" type="pres">
      <dgm:prSet presAssocID="{3A4FC76F-D36D-48C4-A169-8DC0D820B2BA}" presName="sibTrans" presStyleLbl="sibTrans2D1" presStyleIdx="1" presStyleCnt="8"/>
      <dgm:spPr/>
    </dgm:pt>
    <dgm:pt modelId="{E21B443D-9393-46D2-9AF0-38B7F669C06C}" type="pres">
      <dgm:prSet presAssocID="{8B1DC5A5-B903-4C09-8297-E1AF96791608}" presName="middleNode" presStyleCnt="0"/>
      <dgm:spPr/>
    </dgm:pt>
    <dgm:pt modelId="{59F1414C-9FC8-4DAE-990A-C2F6C83978BF}" type="pres">
      <dgm:prSet presAssocID="{8B1DC5A5-B903-4C09-8297-E1AF96791608}" presName="padding" presStyleLbl="node1" presStyleIdx="1" presStyleCnt="9"/>
      <dgm:spPr/>
    </dgm:pt>
    <dgm:pt modelId="{DC2C0E83-AB59-4F8A-A63B-6E1742F83F60}" type="pres">
      <dgm:prSet presAssocID="{8B1DC5A5-B903-4C09-8297-E1AF96791608}" presName="shape" presStyleLbl="node1" presStyleIdx="2" presStyleCnt="9">
        <dgm:presLayoutVars>
          <dgm:bulletEnabled val="1"/>
        </dgm:presLayoutVars>
      </dgm:prSet>
      <dgm:spPr/>
    </dgm:pt>
    <dgm:pt modelId="{39D1B064-923D-47FB-83BC-AAE10848646F}" type="pres">
      <dgm:prSet presAssocID="{F5E8C0DE-9B7D-471C-AB82-75CDD9667F97}" presName="sibTrans" presStyleLbl="sibTrans2D1" presStyleIdx="2" presStyleCnt="8"/>
      <dgm:spPr/>
    </dgm:pt>
    <dgm:pt modelId="{85056994-06D2-4B22-AF19-93B5BD3896DB}" type="pres">
      <dgm:prSet presAssocID="{52D2D8A7-5341-4912-87DC-3F796D337A1B}" presName="middleNode" presStyleCnt="0"/>
      <dgm:spPr/>
    </dgm:pt>
    <dgm:pt modelId="{5AE53126-601D-43BD-BF55-0A37AFD0C273}" type="pres">
      <dgm:prSet presAssocID="{52D2D8A7-5341-4912-87DC-3F796D337A1B}" presName="padding" presStyleLbl="node1" presStyleIdx="2" presStyleCnt="9"/>
      <dgm:spPr/>
    </dgm:pt>
    <dgm:pt modelId="{315CAEB4-4CBF-4155-8DFC-03BBEF287F0D}" type="pres">
      <dgm:prSet presAssocID="{52D2D8A7-5341-4912-87DC-3F796D337A1B}" presName="shape" presStyleLbl="node1" presStyleIdx="3" presStyleCnt="9">
        <dgm:presLayoutVars>
          <dgm:bulletEnabled val="1"/>
        </dgm:presLayoutVars>
      </dgm:prSet>
      <dgm:spPr/>
    </dgm:pt>
    <dgm:pt modelId="{B8A6189F-03F2-4E5C-A7C5-E5A18AD0B0D8}" type="pres">
      <dgm:prSet presAssocID="{820B4BF7-BE3F-4F9E-8D57-0DE820AA9A2A}" presName="sibTrans" presStyleLbl="sibTrans2D1" presStyleIdx="3" presStyleCnt="8"/>
      <dgm:spPr/>
    </dgm:pt>
    <dgm:pt modelId="{E944C81C-96A8-4FC9-9AA4-FE345BA2588F}" type="pres">
      <dgm:prSet presAssocID="{A92A81AB-3FF1-4475-A9FA-A04236BDC971}" presName="middleNode" presStyleCnt="0"/>
      <dgm:spPr/>
    </dgm:pt>
    <dgm:pt modelId="{9D976DBE-1384-48A0-A2F7-293216056FF4}" type="pres">
      <dgm:prSet presAssocID="{A92A81AB-3FF1-4475-A9FA-A04236BDC971}" presName="padding" presStyleLbl="node1" presStyleIdx="3" presStyleCnt="9"/>
      <dgm:spPr/>
    </dgm:pt>
    <dgm:pt modelId="{553997D1-82E3-4169-94CB-B11B30784EBF}" type="pres">
      <dgm:prSet presAssocID="{A92A81AB-3FF1-4475-A9FA-A04236BDC971}" presName="shape" presStyleLbl="node1" presStyleIdx="4" presStyleCnt="9">
        <dgm:presLayoutVars>
          <dgm:bulletEnabled val="1"/>
        </dgm:presLayoutVars>
      </dgm:prSet>
      <dgm:spPr/>
    </dgm:pt>
    <dgm:pt modelId="{14428BA3-4482-42FD-93B0-0C00AB504908}" type="pres">
      <dgm:prSet presAssocID="{04F7A870-2831-4ED0-828B-9823B7A8CF7C}" presName="sibTrans" presStyleLbl="sibTrans2D1" presStyleIdx="4" presStyleCnt="8"/>
      <dgm:spPr/>
    </dgm:pt>
    <dgm:pt modelId="{8880A5E6-0ADC-493F-AA17-A350271BFE27}" type="pres">
      <dgm:prSet presAssocID="{AD97FA2F-4FB9-4D91-9468-659408C9F407}" presName="middleNode" presStyleCnt="0"/>
      <dgm:spPr/>
    </dgm:pt>
    <dgm:pt modelId="{DED2222C-9CB7-4DE3-800E-509CB14D3269}" type="pres">
      <dgm:prSet presAssocID="{AD97FA2F-4FB9-4D91-9468-659408C9F407}" presName="padding" presStyleLbl="node1" presStyleIdx="4" presStyleCnt="9"/>
      <dgm:spPr/>
    </dgm:pt>
    <dgm:pt modelId="{B25BA224-E5DA-464C-AA05-74AB0EC9E0B0}" type="pres">
      <dgm:prSet presAssocID="{AD97FA2F-4FB9-4D91-9468-659408C9F407}" presName="shape" presStyleLbl="node1" presStyleIdx="5" presStyleCnt="9">
        <dgm:presLayoutVars>
          <dgm:bulletEnabled val="1"/>
        </dgm:presLayoutVars>
      </dgm:prSet>
      <dgm:spPr/>
    </dgm:pt>
    <dgm:pt modelId="{0039CB61-2952-469F-8F72-738C8D6CFB79}" type="pres">
      <dgm:prSet presAssocID="{139C4797-E443-4A12-8C96-103B14C94A8D}" presName="sibTrans" presStyleLbl="sibTrans2D1" presStyleIdx="5" presStyleCnt="8"/>
      <dgm:spPr/>
    </dgm:pt>
    <dgm:pt modelId="{5870A2B5-28B0-446A-BC76-CAF015A66446}" type="pres">
      <dgm:prSet presAssocID="{C244F7FD-61E2-4A7A-B142-6CE511D32C86}" presName="middleNode" presStyleCnt="0"/>
      <dgm:spPr/>
    </dgm:pt>
    <dgm:pt modelId="{27E8BD76-4CEA-4A6A-9466-863429FDF63A}" type="pres">
      <dgm:prSet presAssocID="{C244F7FD-61E2-4A7A-B142-6CE511D32C86}" presName="padding" presStyleLbl="node1" presStyleIdx="5" presStyleCnt="9"/>
      <dgm:spPr/>
    </dgm:pt>
    <dgm:pt modelId="{1567A4FB-5823-4024-85BD-8DF5C48025AD}" type="pres">
      <dgm:prSet presAssocID="{C244F7FD-61E2-4A7A-B142-6CE511D32C86}" presName="shape" presStyleLbl="node1" presStyleIdx="6" presStyleCnt="9">
        <dgm:presLayoutVars>
          <dgm:bulletEnabled val="1"/>
        </dgm:presLayoutVars>
      </dgm:prSet>
      <dgm:spPr/>
    </dgm:pt>
    <dgm:pt modelId="{C677897E-39AB-497B-BDC8-CCB036E44B78}" type="pres">
      <dgm:prSet presAssocID="{2E4CF333-1B45-452B-8A5A-4547E00B3BC4}" presName="sibTrans" presStyleLbl="sibTrans2D1" presStyleIdx="6" presStyleCnt="8"/>
      <dgm:spPr/>
    </dgm:pt>
    <dgm:pt modelId="{49FA0A0A-1864-4BC9-A88D-947DF470DDA6}" type="pres">
      <dgm:prSet presAssocID="{2E706C9B-464F-4F00-B0D0-EF59FDED8CF8}" presName="middleNode" presStyleCnt="0"/>
      <dgm:spPr/>
    </dgm:pt>
    <dgm:pt modelId="{E9EF7715-8AAA-4E4D-89B6-DF9E87D32C60}" type="pres">
      <dgm:prSet presAssocID="{2E706C9B-464F-4F00-B0D0-EF59FDED8CF8}" presName="padding" presStyleLbl="node1" presStyleIdx="6" presStyleCnt="9"/>
      <dgm:spPr/>
    </dgm:pt>
    <dgm:pt modelId="{F314AAE7-08F3-426E-9EB2-3E941D1C59DE}" type="pres">
      <dgm:prSet presAssocID="{2E706C9B-464F-4F00-B0D0-EF59FDED8CF8}" presName="shape" presStyleLbl="node1" presStyleIdx="7" presStyleCnt="9">
        <dgm:presLayoutVars>
          <dgm:bulletEnabled val="1"/>
        </dgm:presLayoutVars>
      </dgm:prSet>
      <dgm:spPr/>
    </dgm:pt>
    <dgm:pt modelId="{36C6502F-0A95-42D8-BDC3-5A73A3DA380E}" type="pres">
      <dgm:prSet presAssocID="{53674F21-1C3B-43B1-9F96-5D8976FAD597}" presName="sibTrans" presStyleLbl="sibTrans2D1" presStyleIdx="7" presStyleCnt="8"/>
      <dgm:spPr/>
    </dgm:pt>
    <dgm:pt modelId="{45117675-A825-4DAA-A25B-722D3DBBFA5F}" type="pres">
      <dgm:prSet presAssocID="{E5ECA3B5-F45D-43BA-A5B8-5F0C317E4303}" presName="lastNode" presStyleLbl="node1" presStyleIdx="8" presStyleCnt="9">
        <dgm:presLayoutVars>
          <dgm:bulletEnabled val="1"/>
        </dgm:presLayoutVars>
      </dgm:prSet>
      <dgm:spPr/>
    </dgm:pt>
  </dgm:ptLst>
  <dgm:cxnLst>
    <dgm:cxn modelId="{3D56E21C-80E9-4426-AD9B-B722231F45A0}" srcId="{E803D6E7-13BF-440D-A4A6-F1121EE33618}" destId="{A92A81AB-3FF1-4475-A9FA-A04236BDC971}" srcOrd="4" destOrd="0" parTransId="{A25F02F8-B4D5-49B8-BB94-573E0BA16798}" sibTransId="{04F7A870-2831-4ED0-828B-9823B7A8CF7C}"/>
    <dgm:cxn modelId="{61F5B52A-AC6C-4069-842C-0F5268BE2419}" type="presOf" srcId="{53674F21-1C3B-43B1-9F96-5D8976FAD597}" destId="{36C6502F-0A95-42D8-BDC3-5A73A3DA380E}" srcOrd="0" destOrd="0" presId="urn:microsoft.com/office/officeart/2005/8/layout/bProcess2"/>
    <dgm:cxn modelId="{DB4CAE31-F5C7-4A41-89E0-0FA8465127B6}" type="presOf" srcId="{C06BF681-4085-409D-A30B-989C1AF10084}" destId="{62447DE3-04A8-44BF-8742-7FC2FB300CF3}" srcOrd="0" destOrd="0" presId="urn:microsoft.com/office/officeart/2005/8/layout/bProcess2"/>
    <dgm:cxn modelId="{D5512F64-91AD-4F45-BA20-CF7184B4E32C}" type="presOf" srcId="{F5E8C0DE-9B7D-471C-AB82-75CDD9667F97}" destId="{39D1B064-923D-47FB-83BC-AAE10848646F}" srcOrd="0" destOrd="0" presId="urn:microsoft.com/office/officeart/2005/8/layout/bProcess2"/>
    <dgm:cxn modelId="{93EDC365-792C-45A7-91D3-EF505EAC9B48}" srcId="{E803D6E7-13BF-440D-A4A6-F1121EE33618}" destId="{8B1DC5A5-B903-4C09-8297-E1AF96791608}" srcOrd="2" destOrd="0" parTransId="{C91AB191-8D6C-41DE-B767-9C9341C3DBBD}" sibTransId="{F5E8C0DE-9B7D-471C-AB82-75CDD9667F97}"/>
    <dgm:cxn modelId="{3D2BAF4D-EA71-49BD-BB80-3B4CD8888AE2}" srcId="{E803D6E7-13BF-440D-A4A6-F1121EE33618}" destId="{52D2D8A7-5341-4912-87DC-3F796D337A1B}" srcOrd="3" destOrd="0" parTransId="{870FE2C1-B263-40E2-A68A-96202B610C29}" sibTransId="{820B4BF7-BE3F-4F9E-8D57-0DE820AA9A2A}"/>
    <dgm:cxn modelId="{EFA5FE6E-3726-48D5-B4B9-70FF85F31099}" type="presOf" srcId="{B896171D-9985-4D56-8981-12F610EDE1F9}" destId="{36BA6A2E-675E-43E4-AC0A-B1A646DE96E0}" srcOrd="0" destOrd="0" presId="urn:microsoft.com/office/officeart/2005/8/layout/bProcess2"/>
    <dgm:cxn modelId="{257B0E54-A58C-4738-9816-2E40F86F163C}" type="presOf" srcId="{2E4CF333-1B45-452B-8A5A-4547E00B3BC4}" destId="{C677897E-39AB-497B-BDC8-CCB036E44B78}" srcOrd="0" destOrd="0" presId="urn:microsoft.com/office/officeart/2005/8/layout/bProcess2"/>
    <dgm:cxn modelId="{10060D76-B9FA-4E57-A207-7FDB1C598455}" srcId="{E803D6E7-13BF-440D-A4A6-F1121EE33618}" destId="{2E706C9B-464F-4F00-B0D0-EF59FDED8CF8}" srcOrd="7" destOrd="0" parTransId="{4380D190-DF1B-44F5-ACB9-A75E4ABE6F37}" sibTransId="{53674F21-1C3B-43B1-9F96-5D8976FAD597}"/>
    <dgm:cxn modelId="{65DF9F77-B757-49A4-8ABB-DBEC6A9B6AD2}" srcId="{E803D6E7-13BF-440D-A4A6-F1121EE33618}" destId="{C244F7FD-61E2-4A7A-B142-6CE511D32C86}" srcOrd="6" destOrd="0" parTransId="{35FAD899-52B8-4D4D-9519-D984947DF712}" sibTransId="{2E4CF333-1B45-452B-8A5A-4547E00B3BC4}"/>
    <dgm:cxn modelId="{6953E577-B24A-4A2E-B69D-558800ADF3C2}" srcId="{E803D6E7-13BF-440D-A4A6-F1121EE33618}" destId="{AD97FA2F-4FB9-4D91-9468-659408C9F407}" srcOrd="5" destOrd="0" parTransId="{E7C026BA-1F8E-48A8-A75F-AD2A727666B6}" sibTransId="{139C4797-E443-4A12-8C96-103B14C94A8D}"/>
    <dgm:cxn modelId="{CA9AFD7E-A66F-450E-9CA7-306629ACF0B0}" type="presOf" srcId="{8B1DC5A5-B903-4C09-8297-E1AF96791608}" destId="{DC2C0E83-AB59-4F8A-A63B-6E1742F83F60}" srcOrd="0" destOrd="0" presId="urn:microsoft.com/office/officeart/2005/8/layout/bProcess2"/>
    <dgm:cxn modelId="{4239918D-4777-4D63-A21F-181B1BD4DF9A}" type="presOf" srcId="{A92A81AB-3FF1-4475-A9FA-A04236BDC971}" destId="{553997D1-82E3-4169-94CB-B11B30784EBF}" srcOrd="0" destOrd="0" presId="urn:microsoft.com/office/officeart/2005/8/layout/bProcess2"/>
    <dgm:cxn modelId="{3A9BB890-C358-4521-9FED-6C11CD56A1BA}" type="presOf" srcId="{E803D6E7-13BF-440D-A4A6-F1121EE33618}" destId="{A842CF29-E176-41A7-8693-97BCCA5D233F}" srcOrd="0" destOrd="0" presId="urn:microsoft.com/office/officeart/2005/8/layout/bProcess2"/>
    <dgm:cxn modelId="{E3991591-38B4-4326-88A7-911B49192441}" srcId="{E803D6E7-13BF-440D-A4A6-F1121EE33618}" destId="{C06BF681-4085-409D-A30B-989C1AF10084}" srcOrd="1" destOrd="0" parTransId="{1F83C8E5-1A20-472E-AC2C-4EE695E1AE55}" sibTransId="{3A4FC76F-D36D-48C4-A169-8DC0D820B2BA}"/>
    <dgm:cxn modelId="{392BB996-AC04-4ABC-A870-092F9892468B}" type="presOf" srcId="{2E706C9B-464F-4F00-B0D0-EF59FDED8CF8}" destId="{F314AAE7-08F3-426E-9EB2-3E941D1C59DE}" srcOrd="0" destOrd="0" presId="urn:microsoft.com/office/officeart/2005/8/layout/bProcess2"/>
    <dgm:cxn modelId="{991517A1-85E3-4EFA-B2E8-98A7155D7A30}" type="presOf" srcId="{820B4BF7-BE3F-4F9E-8D57-0DE820AA9A2A}" destId="{B8A6189F-03F2-4E5C-A7C5-E5A18AD0B0D8}" srcOrd="0" destOrd="0" presId="urn:microsoft.com/office/officeart/2005/8/layout/bProcess2"/>
    <dgm:cxn modelId="{918D5BAD-584C-4DF8-9648-75BAD1A77F59}" type="presOf" srcId="{52D2D8A7-5341-4912-87DC-3F796D337A1B}" destId="{315CAEB4-4CBF-4155-8DFC-03BBEF287F0D}" srcOrd="0" destOrd="0" presId="urn:microsoft.com/office/officeart/2005/8/layout/bProcess2"/>
    <dgm:cxn modelId="{36FBBCB3-86EA-46BC-B608-FC75CB0CDCD3}" type="presOf" srcId="{C244F7FD-61E2-4A7A-B142-6CE511D32C86}" destId="{1567A4FB-5823-4024-85BD-8DF5C48025AD}" srcOrd="0" destOrd="0" presId="urn:microsoft.com/office/officeart/2005/8/layout/bProcess2"/>
    <dgm:cxn modelId="{FDA13FBF-E6EF-4286-A3CD-830E730D8374}" srcId="{E803D6E7-13BF-440D-A4A6-F1121EE33618}" destId="{E5ECA3B5-F45D-43BA-A5B8-5F0C317E4303}" srcOrd="8" destOrd="0" parTransId="{914E0F24-9B4F-432B-ABC3-7CE32F05C6CE}" sibTransId="{812628FC-C299-4E6F-A78D-02156C4E6F7E}"/>
    <dgm:cxn modelId="{9B8FF3C7-C0D0-4195-AD7E-7689A8332DC1}" type="presOf" srcId="{54CA7457-B619-406E-8016-F58D981E4A16}" destId="{589C6D18-7B38-4023-84F5-160E07CBC80D}" srcOrd="0" destOrd="0" presId="urn:microsoft.com/office/officeart/2005/8/layout/bProcess2"/>
    <dgm:cxn modelId="{B2DAF6D0-8C8D-462A-AD5B-03A518C6ADD4}" srcId="{E803D6E7-13BF-440D-A4A6-F1121EE33618}" destId="{B896171D-9985-4D56-8981-12F610EDE1F9}" srcOrd="0" destOrd="0" parTransId="{6EA74B85-DCA1-423A-8771-3301D294BCE9}" sibTransId="{54CA7457-B619-406E-8016-F58D981E4A16}"/>
    <dgm:cxn modelId="{9F3792DD-BE6F-40E3-A249-88F7680EA272}" type="presOf" srcId="{139C4797-E443-4A12-8C96-103B14C94A8D}" destId="{0039CB61-2952-469F-8F72-738C8D6CFB79}" srcOrd="0" destOrd="0" presId="urn:microsoft.com/office/officeart/2005/8/layout/bProcess2"/>
    <dgm:cxn modelId="{B42095E3-3508-4BCA-8339-A257E020AAF2}" type="presOf" srcId="{04F7A870-2831-4ED0-828B-9823B7A8CF7C}" destId="{14428BA3-4482-42FD-93B0-0C00AB504908}" srcOrd="0" destOrd="0" presId="urn:microsoft.com/office/officeart/2005/8/layout/bProcess2"/>
    <dgm:cxn modelId="{AFB0C5E4-A0B7-4571-8AE2-309713717B17}" type="presOf" srcId="{3A4FC76F-D36D-48C4-A169-8DC0D820B2BA}" destId="{387AE07D-E984-45B8-B564-4E51E9FFD8A6}" srcOrd="0" destOrd="0" presId="urn:microsoft.com/office/officeart/2005/8/layout/bProcess2"/>
    <dgm:cxn modelId="{4CE4FEE7-BD34-4148-AB57-2226E49943DD}" type="presOf" srcId="{E5ECA3B5-F45D-43BA-A5B8-5F0C317E4303}" destId="{45117675-A825-4DAA-A25B-722D3DBBFA5F}" srcOrd="0" destOrd="0" presId="urn:microsoft.com/office/officeart/2005/8/layout/bProcess2"/>
    <dgm:cxn modelId="{2EDA62F1-23BF-4134-A719-7DD6524767E0}" type="presOf" srcId="{AD97FA2F-4FB9-4D91-9468-659408C9F407}" destId="{B25BA224-E5DA-464C-AA05-74AB0EC9E0B0}" srcOrd="0" destOrd="0" presId="urn:microsoft.com/office/officeart/2005/8/layout/bProcess2"/>
    <dgm:cxn modelId="{307DCC79-8921-4862-B4DC-BE5B1ECC449A}" type="presParOf" srcId="{A842CF29-E176-41A7-8693-97BCCA5D233F}" destId="{36BA6A2E-675E-43E4-AC0A-B1A646DE96E0}" srcOrd="0" destOrd="0" presId="urn:microsoft.com/office/officeart/2005/8/layout/bProcess2"/>
    <dgm:cxn modelId="{788E2DCB-9CF4-4E65-A19A-C1C7EFA2A4D1}" type="presParOf" srcId="{A842CF29-E176-41A7-8693-97BCCA5D233F}" destId="{589C6D18-7B38-4023-84F5-160E07CBC80D}" srcOrd="1" destOrd="0" presId="urn:microsoft.com/office/officeart/2005/8/layout/bProcess2"/>
    <dgm:cxn modelId="{8062A3EB-0D22-4458-8621-66465C45AA4E}" type="presParOf" srcId="{A842CF29-E176-41A7-8693-97BCCA5D233F}" destId="{BB0BE17B-FAF7-424D-BC5C-7281E52D2483}" srcOrd="2" destOrd="0" presId="urn:microsoft.com/office/officeart/2005/8/layout/bProcess2"/>
    <dgm:cxn modelId="{16052233-44E7-44D5-884D-869FCC0444D0}" type="presParOf" srcId="{BB0BE17B-FAF7-424D-BC5C-7281E52D2483}" destId="{19E557E7-1188-4C55-B8A3-D28025FFDD7C}" srcOrd="0" destOrd="0" presId="urn:microsoft.com/office/officeart/2005/8/layout/bProcess2"/>
    <dgm:cxn modelId="{395D1F01-DD58-4B4C-8C93-13613344060E}" type="presParOf" srcId="{BB0BE17B-FAF7-424D-BC5C-7281E52D2483}" destId="{62447DE3-04A8-44BF-8742-7FC2FB300CF3}" srcOrd="1" destOrd="0" presId="urn:microsoft.com/office/officeart/2005/8/layout/bProcess2"/>
    <dgm:cxn modelId="{B26E0605-D8FE-4A04-B7A7-CC908D77CA64}" type="presParOf" srcId="{A842CF29-E176-41A7-8693-97BCCA5D233F}" destId="{387AE07D-E984-45B8-B564-4E51E9FFD8A6}" srcOrd="3" destOrd="0" presId="urn:microsoft.com/office/officeart/2005/8/layout/bProcess2"/>
    <dgm:cxn modelId="{41CE77AD-E9E9-4040-9AE4-697308F90D6D}" type="presParOf" srcId="{A842CF29-E176-41A7-8693-97BCCA5D233F}" destId="{E21B443D-9393-46D2-9AF0-38B7F669C06C}" srcOrd="4" destOrd="0" presId="urn:microsoft.com/office/officeart/2005/8/layout/bProcess2"/>
    <dgm:cxn modelId="{80FF4297-CFC5-4521-9C72-C3D45A6480C6}" type="presParOf" srcId="{E21B443D-9393-46D2-9AF0-38B7F669C06C}" destId="{59F1414C-9FC8-4DAE-990A-C2F6C83978BF}" srcOrd="0" destOrd="0" presId="urn:microsoft.com/office/officeart/2005/8/layout/bProcess2"/>
    <dgm:cxn modelId="{E8AA688B-7428-437B-8B06-7508EBD64C5A}" type="presParOf" srcId="{E21B443D-9393-46D2-9AF0-38B7F669C06C}" destId="{DC2C0E83-AB59-4F8A-A63B-6E1742F83F60}" srcOrd="1" destOrd="0" presId="urn:microsoft.com/office/officeart/2005/8/layout/bProcess2"/>
    <dgm:cxn modelId="{C3033CEF-5530-4AD9-8C67-F842758A2BA8}" type="presParOf" srcId="{A842CF29-E176-41A7-8693-97BCCA5D233F}" destId="{39D1B064-923D-47FB-83BC-AAE10848646F}" srcOrd="5" destOrd="0" presId="urn:microsoft.com/office/officeart/2005/8/layout/bProcess2"/>
    <dgm:cxn modelId="{63677A69-1C07-46C4-9289-2CC11384B07B}" type="presParOf" srcId="{A842CF29-E176-41A7-8693-97BCCA5D233F}" destId="{85056994-06D2-4B22-AF19-93B5BD3896DB}" srcOrd="6" destOrd="0" presId="urn:microsoft.com/office/officeart/2005/8/layout/bProcess2"/>
    <dgm:cxn modelId="{BA2C6845-6253-4CE0-AC3F-6A9D789C8316}" type="presParOf" srcId="{85056994-06D2-4B22-AF19-93B5BD3896DB}" destId="{5AE53126-601D-43BD-BF55-0A37AFD0C273}" srcOrd="0" destOrd="0" presId="urn:microsoft.com/office/officeart/2005/8/layout/bProcess2"/>
    <dgm:cxn modelId="{EE6B0EE4-5F45-4665-B087-27F55D47387B}" type="presParOf" srcId="{85056994-06D2-4B22-AF19-93B5BD3896DB}" destId="{315CAEB4-4CBF-4155-8DFC-03BBEF287F0D}" srcOrd="1" destOrd="0" presId="urn:microsoft.com/office/officeart/2005/8/layout/bProcess2"/>
    <dgm:cxn modelId="{10734D31-35E0-43E0-962E-4291DFAF08C2}" type="presParOf" srcId="{A842CF29-E176-41A7-8693-97BCCA5D233F}" destId="{B8A6189F-03F2-4E5C-A7C5-E5A18AD0B0D8}" srcOrd="7" destOrd="0" presId="urn:microsoft.com/office/officeart/2005/8/layout/bProcess2"/>
    <dgm:cxn modelId="{665865C5-83CA-42C0-9345-414E48C4CA59}" type="presParOf" srcId="{A842CF29-E176-41A7-8693-97BCCA5D233F}" destId="{E944C81C-96A8-4FC9-9AA4-FE345BA2588F}" srcOrd="8" destOrd="0" presId="urn:microsoft.com/office/officeart/2005/8/layout/bProcess2"/>
    <dgm:cxn modelId="{FA590C02-DEA0-4338-8227-D80B88C9105D}" type="presParOf" srcId="{E944C81C-96A8-4FC9-9AA4-FE345BA2588F}" destId="{9D976DBE-1384-48A0-A2F7-293216056FF4}" srcOrd="0" destOrd="0" presId="urn:microsoft.com/office/officeart/2005/8/layout/bProcess2"/>
    <dgm:cxn modelId="{AB0453C9-012D-4C7F-AE4C-0F6887FC310E}" type="presParOf" srcId="{E944C81C-96A8-4FC9-9AA4-FE345BA2588F}" destId="{553997D1-82E3-4169-94CB-B11B30784EBF}" srcOrd="1" destOrd="0" presId="urn:microsoft.com/office/officeart/2005/8/layout/bProcess2"/>
    <dgm:cxn modelId="{34030A49-9BFD-4226-879A-774707D6FB63}" type="presParOf" srcId="{A842CF29-E176-41A7-8693-97BCCA5D233F}" destId="{14428BA3-4482-42FD-93B0-0C00AB504908}" srcOrd="9" destOrd="0" presId="urn:microsoft.com/office/officeart/2005/8/layout/bProcess2"/>
    <dgm:cxn modelId="{36F62DF9-CF92-41C3-96B6-0BF7FFE655D8}" type="presParOf" srcId="{A842CF29-E176-41A7-8693-97BCCA5D233F}" destId="{8880A5E6-0ADC-493F-AA17-A350271BFE27}" srcOrd="10" destOrd="0" presId="urn:microsoft.com/office/officeart/2005/8/layout/bProcess2"/>
    <dgm:cxn modelId="{A76A8D50-B547-4E5B-AA22-9874CD6B586E}" type="presParOf" srcId="{8880A5E6-0ADC-493F-AA17-A350271BFE27}" destId="{DED2222C-9CB7-4DE3-800E-509CB14D3269}" srcOrd="0" destOrd="0" presId="urn:microsoft.com/office/officeart/2005/8/layout/bProcess2"/>
    <dgm:cxn modelId="{4C8C9ECC-C263-424D-8656-B3DEE7D073F6}" type="presParOf" srcId="{8880A5E6-0ADC-493F-AA17-A350271BFE27}" destId="{B25BA224-E5DA-464C-AA05-74AB0EC9E0B0}" srcOrd="1" destOrd="0" presId="urn:microsoft.com/office/officeart/2005/8/layout/bProcess2"/>
    <dgm:cxn modelId="{4BA8E367-E7DF-422F-8BCD-6C46D4336E1C}" type="presParOf" srcId="{A842CF29-E176-41A7-8693-97BCCA5D233F}" destId="{0039CB61-2952-469F-8F72-738C8D6CFB79}" srcOrd="11" destOrd="0" presId="urn:microsoft.com/office/officeart/2005/8/layout/bProcess2"/>
    <dgm:cxn modelId="{9F1B4208-A763-403D-A757-5214C1C56583}" type="presParOf" srcId="{A842CF29-E176-41A7-8693-97BCCA5D233F}" destId="{5870A2B5-28B0-446A-BC76-CAF015A66446}" srcOrd="12" destOrd="0" presId="urn:microsoft.com/office/officeart/2005/8/layout/bProcess2"/>
    <dgm:cxn modelId="{0E9A97A1-4659-42AB-8618-0DFBF4D5BA11}" type="presParOf" srcId="{5870A2B5-28B0-446A-BC76-CAF015A66446}" destId="{27E8BD76-4CEA-4A6A-9466-863429FDF63A}" srcOrd="0" destOrd="0" presId="urn:microsoft.com/office/officeart/2005/8/layout/bProcess2"/>
    <dgm:cxn modelId="{37B85CD6-39D0-4374-B6AC-666B0E20F45C}" type="presParOf" srcId="{5870A2B5-28B0-446A-BC76-CAF015A66446}" destId="{1567A4FB-5823-4024-85BD-8DF5C48025AD}" srcOrd="1" destOrd="0" presId="urn:microsoft.com/office/officeart/2005/8/layout/bProcess2"/>
    <dgm:cxn modelId="{2937FF69-CE52-4576-A712-525B830F8ECF}" type="presParOf" srcId="{A842CF29-E176-41A7-8693-97BCCA5D233F}" destId="{C677897E-39AB-497B-BDC8-CCB036E44B78}" srcOrd="13" destOrd="0" presId="urn:microsoft.com/office/officeart/2005/8/layout/bProcess2"/>
    <dgm:cxn modelId="{5D803272-4652-45B4-8C76-88268E679900}" type="presParOf" srcId="{A842CF29-E176-41A7-8693-97BCCA5D233F}" destId="{49FA0A0A-1864-4BC9-A88D-947DF470DDA6}" srcOrd="14" destOrd="0" presId="urn:microsoft.com/office/officeart/2005/8/layout/bProcess2"/>
    <dgm:cxn modelId="{5529A9AA-7E19-480E-A8EB-0A402E6E36C8}" type="presParOf" srcId="{49FA0A0A-1864-4BC9-A88D-947DF470DDA6}" destId="{E9EF7715-8AAA-4E4D-89B6-DF9E87D32C60}" srcOrd="0" destOrd="0" presId="urn:microsoft.com/office/officeart/2005/8/layout/bProcess2"/>
    <dgm:cxn modelId="{1DBA92F2-C8AD-4BAE-8837-C5E5B9680AC4}" type="presParOf" srcId="{49FA0A0A-1864-4BC9-A88D-947DF470DDA6}" destId="{F314AAE7-08F3-426E-9EB2-3E941D1C59DE}" srcOrd="1" destOrd="0" presId="urn:microsoft.com/office/officeart/2005/8/layout/bProcess2"/>
    <dgm:cxn modelId="{12B034E9-C101-4908-92F6-E7BD05A434CB}" type="presParOf" srcId="{A842CF29-E176-41A7-8693-97BCCA5D233F}" destId="{36C6502F-0A95-42D8-BDC3-5A73A3DA380E}" srcOrd="15" destOrd="0" presId="urn:microsoft.com/office/officeart/2005/8/layout/bProcess2"/>
    <dgm:cxn modelId="{7746619E-2235-47AA-A7C1-1CB5021EC492}" type="presParOf" srcId="{A842CF29-E176-41A7-8693-97BCCA5D233F}" destId="{45117675-A825-4DAA-A25B-722D3DBBFA5F}" srcOrd="16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E803D6E7-13BF-440D-A4A6-F1121EE33618}" type="doc">
      <dgm:prSet loTypeId="urn:microsoft.com/office/officeart/2005/8/layout/bProcess2" loCatId="process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B896171D-9985-4D56-8981-12F610EDE1F9}">
      <dgm:prSet phldrT="[Text]"/>
      <dgm:spPr/>
      <dgm:t>
        <a:bodyPr/>
        <a:lstStyle/>
        <a:p>
          <a:endParaRPr lang="en-GB" dirty="0"/>
        </a:p>
      </dgm:t>
    </dgm:pt>
    <dgm:pt modelId="{6EA74B85-DCA1-423A-8771-3301D294BCE9}" type="parTrans" cxnId="{B2DAF6D0-8C8D-462A-AD5B-03A518C6ADD4}">
      <dgm:prSet/>
      <dgm:spPr/>
      <dgm:t>
        <a:bodyPr/>
        <a:lstStyle/>
        <a:p>
          <a:endParaRPr lang="en-GB"/>
        </a:p>
      </dgm:t>
    </dgm:pt>
    <dgm:pt modelId="{54CA7457-B619-406E-8016-F58D981E4A16}" type="sibTrans" cxnId="{B2DAF6D0-8C8D-462A-AD5B-03A518C6ADD4}">
      <dgm:prSet/>
      <dgm:spPr/>
      <dgm:t>
        <a:bodyPr/>
        <a:lstStyle/>
        <a:p>
          <a:endParaRPr lang="en-GB"/>
        </a:p>
      </dgm:t>
    </dgm:pt>
    <dgm:pt modelId="{C06BF681-4085-409D-A30B-989C1AF10084}">
      <dgm:prSet phldrT="[Text]"/>
      <dgm:spPr/>
      <dgm:t>
        <a:bodyPr/>
        <a:lstStyle/>
        <a:p>
          <a:endParaRPr lang="en-GB" dirty="0"/>
        </a:p>
      </dgm:t>
    </dgm:pt>
    <dgm:pt modelId="{1F83C8E5-1A20-472E-AC2C-4EE695E1AE55}" type="parTrans" cxnId="{E3991591-38B4-4326-88A7-911B49192441}">
      <dgm:prSet/>
      <dgm:spPr/>
      <dgm:t>
        <a:bodyPr/>
        <a:lstStyle/>
        <a:p>
          <a:endParaRPr lang="en-GB"/>
        </a:p>
      </dgm:t>
    </dgm:pt>
    <dgm:pt modelId="{3A4FC76F-D36D-48C4-A169-8DC0D820B2BA}" type="sibTrans" cxnId="{E3991591-38B4-4326-88A7-911B49192441}">
      <dgm:prSet/>
      <dgm:spPr/>
      <dgm:t>
        <a:bodyPr/>
        <a:lstStyle/>
        <a:p>
          <a:endParaRPr lang="en-GB"/>
        </a:p>
      </dgm:t>
    </dgm:pt>
    <dgm:pt modelId="{8B1DC5A5-B903-4C09-8297-E1AF96791608}">
      <dgm:prSet phldrT="[Text]"/>
      <dgm:spPr/>
      <dgm:t>
        <a:bodyPr/>
        <a:lstStyle/>
        <a:p>
          <a:endParaRPr lang="en-GB" dirty="0"/>
        </a:p>
      </dgm:t>
    </dgm:pt>
    <dgm:pt modelId="{C91AB191-8D6C-41DE-B767-9C9341C3DBBD}" type="parTrans" cxnId="{93EDC365-792C-45A7-91D3-EF505EAC9B48}">
      <dgm:prSet/>
      <dgm:spPr/>
      <dgm:t>
        <a:bodyPr/>
        <a:lstStyle/>
        <a:p>
          <a:endParaRPr lang="en-GB"/>
        </a:p>
      </dgm:t>
    </dgm:pt>
    <dgm:pt modelId="{F5E8C0DE-9B7D-471C-AB82-75CDD9667F97}" type="sibTrans" cxnId="{93EDC365-792C-45A7-91D3-EF505EAC9B48}">
      <dgm:prSet/>
      <dgm:spPr/>
      <dgm:t>
        <a:bodyPr/>
        <a:lstStyle/>
        <a:p>
          <a:endParaRPr lang="en-GB"/>
        </a:p>
      </dgm:t>
    </dgm:pt>
    <dgm:pt modelId="{52D2D8A7-5341-4912-87DC-3F796D337A1B}">
      <dgm:prSet phldrT="[Text]"/>
      <dgm:spPr/>
      <dgm:t>
        <a:bodyPr/>
        <a:lstStyle/>
        <a:p>
          <a:endParaRPr lang="en-GB" dirty="0"/>
        </a:p>
      </dgm:t>
    </dgm:pt>
    <dgm:pt modelId="{870FE2C1-B263-40E2-A68A-96202B610C29}" type="parTrans" cxnId="{3D2BAF4D-EA71-49BD-BB80-3B4CD8888AE2}">
      <dgm:prSet/>
      <dgm:spPr/>
      <dgm:t>
        <a:bodyPr/>
        <a:lstStyle/>
        <a:p>
          <a:endParaRPr lang="en-GB"/>
        </a:p>
      </dgm:t>
    </dgm:pt>
    <dgm:pt modelId="{820B4BF7-BE3F-4F9E-8D57-0DE820AA9A2A}" type="sibTrans" cxnId="{3D2BAF4D-EA71-49BD-BB80-3B4CD8888AE2}">
      <dgm:prSet/>
      <dgm:spPr/>
      <dgm:t>
        <a:bodyPr/>
        <a:lstStyle/>
        <a:p>
          <a:endParaRPr lang="en-GB"/>
        </a:p>
      </dgm:t>
    </dgm:pt>
    <dgm:pt modelId="{A92A81AB-3FF1-4475-A9FA-A04236BDC971}">
      <dgm:prSet phldrT="[Text]"/>
      <dgm:spPr/>
      <dgm:t>
        <a:bodyPr/>
        <a:lstStyle/>
        <a:p>
          <a:endParaRPr lang="en-GB" dirty="0"/>
        </a:p>
      </dgm:t>
    </dgm:pt>
    <dgm:pt modelId="{A25F02F8-B4D5-49B8-BB94-573E0BA16798}" type="parTrans" cxnId="{3D56E21C-80E9-4426-AD9B-B722231F45A0}">
      <dgm:prSet/>
      <dgm:spPr/>
      <dgm:t>
        <a:bodyPr/>
        <a:lstStyle/>
        <a:p>
          <a:endParaRPr lang="en-GB"/>
        </a:p>
      </dgm:t>
    </dgm:pt>
    <dgm:pt modelId="{04F7A870-2831-4ED0-828B-9823B7A8CF7C}" type="sibTrans" cxnId="{3D56E21C-80E9-4426-AD9B-B722231F45A0}">
      <dgm:prSet/>
      <dgm:spPr/>
      <dgm:t>
        <a:bodyPr/>
        <a:lstStyle/>
        <a:p>
          <a:endParaRPr lang="en-GB"/>
        </a:p>
      </dgm:t>
    </dgm:pt>
    <dgm:pt modelId="{AD97FA2F-4FB9-4D91-9468-659408C9F407}">
      <dgm:prSet phldrT="[Text]"/>
      <dgm:spPr/>
      <dgm:t>
        <a:bodyPr/>
        <a:lstStyle/>
        <a:p>
          <a:endParaRPr lang="en-GB" dirty="0"/>
        </a:p>
      </dgm:t>
    </dgm:pt>
    <dgm:pt modelId="{E7C026BA-1F8E-48A8-A75F-AD2A727666B6}" type="parTrans" cxnId="{6953E577-B24A-4A2E-B69D-558800ADF3C2}">
      <dgm:prSet/>
      <dgm:spPr/>
      <dgm:t>
        <a:bodyPr/>
        <a:lstStyle/>
        <a:p>
          <a:endParaRPr lang="en-GB"/>
        </a:p>
      </dgm:t>
    </dgm:pt>
    <dgm:pt modelId="{139C4797-E443-4A12-8C96-103B14C94A8D}" type="sibTrans" cxnId="{6953E577-B24A-4A2E-B69D-558800ADF3C2}">
      <dgm:prSet/>
      <dgm:spPr/>
      <dgm:t>
        <a:bodyPr/>
        <a:lstStyle/>
        <a:p>
          <a:endParaRPr lang="en-GB"/>
        </a:p>
      </dgm:t>
    </dgm:pt>
    <dgm:pt modelId="{C244F7FD-61E2-4A7A-B142-6CE511D32C86}">
      <dgm:prSet phldrT="[Text]"/>
      <dgm:spPr/>
      <dgm:t>
        <a:bodyPr/>
        <a:lstStyle/>
        <a:p>
          <a:endParaRPr lang="en-GB" dirty="0"/>
        </a:p>
      </dgm:t>
    </dgm:pt>
    <dgm:pt modelId="{35FAD899-52B8-4D4D-9519-D984947DF712}" type="parTrans" cxnId="{65DF9F77-B757-49A4-8ABB-DBEC6A9B6AD2}">
      <dgm:prSet/>
      <dgm:spPr/>
      <dgm:t>
        <a:bodyPr/>
        <a:lstStyle/>
        <a:p>
          <a:endParaRPr lang="en-GB"/>
        </a:p>
      </dgm:t>
    </dgm:pt>
    <dgm:pt modelId="{2E4CF333-1B45-452B-8A5A-4547E00B3BC4}" type="sibTrans" cxnId="{65DF9F77-B757-49A4-8ABB-DBEC6A9B6AD2}">
      <dgm:prSet/>
      <dgm:spPr/>
      <dgm:t>
        <a:bodyPr/>
        <a:lstStyle/>
        <a:p>
          <a:endParaRPr lang="en-GB"/>
        </a:p>
      </dgm:t>
    </dgm:pt>
    <dgm:pt modelId="{2E706C9B-464F-4F00-B0D0-EF59FDED8CF8}">
      <dgm:prSet phldrT="[Text]"/>
      <dgm:spPr/>
      <dgm:t>
        <a:bodyPr/>
        <a:lstStyle/>
        <a:p>
          <a:endParaRPr lang="en-GB" dirty="0"/>
        </a:p>
      </dgm:t>
    </dgm:pt>
    <dgm:pt modelId="{4380D190-DF1B-44F5-ACB9-A75E4ABE6F37}" type="parTrans" cxnId="{10060D76-B9FA-4E57-A207-7FDB1C598455}">
      <dgm:prSet/>
      <dgm:spPr/>
      <dgm:t>
        <a:bodyPr/>
        <a:lstStyle/>
        <a:p>
          <a:endParaRPr lang="en-GB"/>
        </a:p>
      </dgm:t>
    </dgm:pt>
    <dgm:pt modelId="{53674F21-1C3B-43B1-9F96-5D8976FAD597}" type="sibTrans" cxnId="{10060D76-B9FA-4E57-A207-7FDB1C598455}">
      <dgm:prSet/>
      <dgm:spPr/>
      <dgm:t>
        <a:bodyPr/>
        <a:lstStyle/>
        <a:p>
          <a:endParaRPr lang="en-GB"/>
        </a:p>
      </dgm:t>
    </dgm:pt>
    <dgm:pt modelId="{E5ECA3B5-F45D-43BA-A5B8-5F0C317E4303}">
      <dgm:prSet phldrT="[Text]"/>
      <dgm:spPr/>
      <dgm:t>
        <a:bodyPr/>
        <a:lstStyle/>
        <a:p>
          <a:endParaRPr lang="en-GB" dirty="0"/>
        </a:p>
      </dgm:t>
    </dgm:pt>
    <dgm:pt modelId="{914E0F24-9B4F-432B-ABC3-7CE32F05C6CE}" type="parTrans" cxnId="{FDA13FBF-E6EF-4286-A3CD-830E730D8374}">
      <dgm:prSet/>
      <dgm:spPr/>
      <dgm:t>
        <a:bodyPr/>
        <a:lstStyle/>
        <a:p>
          <a:endParaRPr lang="en-GB"/>
        </a:p>
      </dgm:t>
    </dgm:pt>
    <dgm:pt modelId="{812628FC-C299-4E6F-A78D-02156C4E6F7E}" type="sibTrans" cxnId="{FDA13FBF-E6EF-4286-A3CD-830E730D8374}">
      <dgm:prSet/>
      <dgm:spPr/>
      <dgm:t>
        <a:bodyPr/>
        <a:lstStyle/>
        <a:p>
          <a:endParaRPr lang="en-GB"/>
        </a:p>
      </dgm:t>
    </dgm:pt>
    <dgm:pt modelId="{A842CF29-E176-41A7-8693-97BCCA5D233F}" type="pres">
      <dgm:prSet presAssocID="{E803D6E7-13BF-440D-A4A6-F1121EE33618}" presName="diagram" presStyleCnt="0">
        <dgm:presLayoutVars>
          <dgm:dir/>
          <dgm:resizeHandles/>
        </dgm:presLayoutVars>
      </dgm:prSet>
      <dgm:spPr/>
    </dgm:pt>
    <dgm:pt modelId="{36BA6A2E-675E-43E4-AC0A-B1A646DE96E0}" type="pres">
      <dgm:prSet presAssocID="{B896171D-9985-4D56-8981-12F610EDE1F9}" presName="firstNode" presStyleLbl="node1" presStyleIdx="0" presStyleCnt="9">
        <dgm:presLayoutVars>
          <dgm:bulletEnabled val="1"/>
        </dgm:presLayoutVars>
      </dgm:prSet>
      <dgm:spPr/>
    </dgm:pt>
    <dgm:pt modelId="{589C6D18-7B38-4023-84F5-160E07CBC80D}" type="pres">
      <dgm:prSet presAssocID="{54CA7457-B619-406E-8016-F58D981E4A16}" presName="sibTrans" presStyleLbl="sibTrans2D1" presStyleIdx="0" presStyleCnt="8"/>
      <dgm:spPr/>
    </dgm:pt>
    <dgm:pt modelId="{BB0BE17B-FAF7-424D-BC5C-7281E52D2483}" type="pres">
      <dgm:prSet presAssocID="{C06BF681-4085-409D-A30B-989C1AF10084}" presName="middleNode" presStyleCnt="0"/>
      <dgm:spPr/>
    </dgm:pt>
    <dgm:pt modelId="{19E557E7-1188-4C55-B8A3-D28025FFDD7C}" type="pres">
      <dgm:prSet presAssocID="{C06BF681-4085-409D-A30B-989C1AF10084}" presName="padding" presStyleLbl="node1" presStyleIdx="0" presStyleCnt="9"/>
      <dgm:spPr/>
    </dgm:pt>
    <dgm:pt modelId="{62447DE3-04A8-44BF-8742-7FC2FB300CF3}" type="pres">
      <dgm:prSet presAssocID="{C06BF681-4085-409D-A30B-989C1AF10084}" presName="shape" presStyleLbl="node1" presStyleIdx="1" presStyleCnt="9">
        <dgm:presLayoutVars>
          <dgm:bulletEnabled val="1"/>
        </dgm:presLayoutVars>
      </dgm:prSet>
      <dgm:spPr/>
    </dgm:pt>
    <dgm:pt modelId="{387AE07D-E984-45B8-B564-4E51E9FFD8A6}" type="pres">
      <dgm:prSet presAssocID="{3A4FC76F-D36D-48C4-A169-8DC0D820B2BA}" presName="sibTrans" presStyleLbl="sibTrans2D1" presStyleIdx="1" presStyleCnt="8"/>
      <dgm:spPr/>
    </dgm:pt>
    <dgm:pt modelId="{E21B443D-9393-46D2-9AF0-38B7F669C06C}" type="pres">
      <dgm:prSet presAssocID="{8B1DC5A5-B903-4C09-8297-E1AF96791608}" presName="middleNode" presStyleCnt="0"/>
      <dgm:spPr/>
    </dgm:pt>
    <dgm:pt modelId="{59F1414C-9FC8-4DAE-990A-C2F6C83978BF}" type="pres">
      <dgm:prSet presAssocID="{8B1DC5A5-B903-4C09-8297-E1AF96791608}" presName="padding" presStyleLbl="node1" presStyleIdx="1" presStyleCnt="9"/>
      <dgm:spPr/>
    </dgm:pt>
    <dgm:pt modelId="{DC2C0E83-AB59-4F8A-A63B-6E1742F83F60}" type="pres">
      <dgm:prSet presAssocID="{8B1DC5A5-B903-4C09-8297-E1AF96791608}" presName="shape" presStyleLbl="node1" presStyleIdx="2" presStyleCnt="9">
        <dgm:presLayoutVars>
          <dgm:bulletEnabled val="1"/>
        </dgm:presLayoutVars>
      </dgm:prSet>
      <dgm:spPr/>
    </dgm:pt>
    <dgm:pt modelId="{39D1B064-923D-47FB-83BC-AAE10848646F}" type="pres">
      <dgm:prSet presAssocID="{F5E8C0DE-9B7D-471C-AB82-75CDD9667F97}" presName="sibTrans" presStyleLbl="sibTrans2D1" presStyleIdx="2" presStyleCnt="8"/>
      <dgm:spPr/>
    </dgm:pt>
    <dgm:pt modelId="{85056994-06D2-4B22-AF19-93B5BD3896DB}" type="pres">
      <dgm:prSet presAssocID="{52D2D8A7-5341-4912-87DC-3F796D337A1B}" presName="middleNode" presStyleCnt="0"/>
      <dgm:spPr/>
    </dgm:pt>
    <dgm:pt modelId="{5AE53126-601D-43BD-BF55-0A37AFD0C273}" type="pres">
      <dgm:prSet presAssocID="{52D2D8A7-5341-4912-87DC-3F796D337A1B}" presName="padding" presStyleLbl="node1" presStyleIdx="2" presStyleCnt="9"/>
      <dgm:spPr/>
    </dgm:pt>
    <dgm:pt modelId="{315CAEB4-4CBF-4155-8DFC-03BBEF287F0D}" type="pres">
      <dgm:prSet presAssocID="{52D2D8A7-5341-4912-87DC-3F796D337A1B}" presName="shape" presStyleLbl="node1" presStyleIdx="3" presStyleCnt="9">
        <dgm:presLayoutVars>
          <dgm:bulletEnabled val="1"/>
        </dgm:presLayoutVars>
      </dgm:prSet>
      <dgm:spPr/>
    </dgm:pt>
    <dgm:pt modelId="{B8A6189F-03F2-4E5C-A7C5-E5A18AD0B0D8}" type="pres">
      <dgm:prSet presAssocID="{820B4BF7-BE3F-4F9E-8D57-0DE820AA9A2A}" presName="sibTrans" presStyleLbl="sibTrans2D1" presStyleIdx="3" presStyleCnt="8"/>
      <dgm:spPr/>
    </dgm:pt>
    <dgm:pt modelId="{E944C81C-96A8-4FC9-9AA4-FE345BA2588F}" type="pres">
      <dgm:prSet presAssocID="{A92A81AB-3FF1-4475-A9FA-A04236BDC971}" presName="middleNode" presStyleCnt="0"/>
      <dgm:spPr/>
    </dgm:pt>
    <dgm:pt modelId="{9D976DBE-1384-48A0-A2F7-293216056FF4}" type="pres">
      <dgm:prSet presAssocID="{A92A81AB-3FF1-4475-A9FA-A04236BDC971}" presName="padding" presStyleLbl="node1" presStyleIdx="3" presStyleCnt="9"/>
      <dgm:spPr/>
    </dgm:pt>
    <dgm:pt modelId="{553997D1-82E3-4169-94CB-B11B30784EBF}" type="pres">
      <dgm:prSet presAssocID="{A92A81AB-3FF1-4475-A9FA-A04236BDC971}" presName="shape" presStyleLbl="node1" presStyleIdx="4" presStyleCnt="9">
        <dgm:presLayoutVars>
          <dgm:bulletEnabled val="1"/>
        </dgm:presLayoutVars>
      </dgm:prSet>
      <dgm:spPr/>
    </dgm:pt>
    <dgm:pt modelId="{14428BA3-4482-42FD-93B0-0C00AB504908}" type="pres">
      <dgm:prSet presAssocID="{04F7A870-2831-4ED0-828B-9823B7A8CF7C}" presName="sibTrans" presStyleLbl="sibTrans2D1" presStyleIdx="4" presStyleCnt="8"/>
      <dgm:spPr/>
    </dgm:pt>
    <dgm:pt modelId="{8880A5E6-0ADC-493F-AA17-A350271BFE27}" type="pres">
      <dgm:prSet presAssocID="{AD97FA2F-4FB9-4D91-9468-659408C9F407}" presName="middleNode" presStyleCnt="0"/>
      <dgm:spPr/>
    </dgm:pt>
    <dgm:pt modelId="{DED2222C-9CB7-4DE3-800E-509CB14D3269}" type="pres">
      <dgm:prSet presAssocID="{AD97FA2F-4FB9-4D91-9468-659408C9F407}" presName="padding" presStyleLbl="node1" presStyleIdx="4" presStyleCnt="9"/>
      <dgm:spPr/>
    </dgm:pt>
    <dgm:pt modelId="{B25BA224-E5DA-464C-AA05-74AB0EC9E0B0}" type="pres">
      <dgm:prSet presAssocID="{AD97FA2F-4FB9-4D91-9468-659408C9F407}" presName="shape" presStyleLbl="node1" presStyleIdx="5" presStyleCnt="9">
        <dgm:presLayoutVars>
          <dgm:bulletEnabled val="1"/>
        </dgm:presLayoutVars>
      </dgm:prSet>
      <dgm:spPr/>
    </dgm:pt>
    <dgm:pt modelId="{0039CB61-2952-469F-8F72-738C8D6CFB79}" type="pres">
      <dgm:prSet presAssocID="{139C4797-E443-4A12-8C96-103B14C94A8D}" presName="sibTrans" presStyleLbl="sibTrans2D1" presStyleIdx="5" presStyleCnt="8"/>
      <dgm:spPr/>
    </dgm:pt>
    <dgm:pt modelId="{5870A2B5-28B0-446A-BC76-CAF015A66446}" type="pres">
      <dgm:prSet presAssocID="{C244F7FD-61E2-4A7A-B142-6CE511D32C86}" presName="middleNode" presStyleCnt="0"/>
      <dgm:spPr/>
    </dgm:pt>
    <dgm:pt modelId="{27E8BD76-4CEA-4A6A-9466-863429FDF63A}" type="pres">
      <dgm:prSet presAssocID="{C244F7FD-61E2-4A7A-B142-6CE511D32C86}" presName="padding" presStyleLbl="node1" presStyleIdx="5" presStyleCnt="9"/>
      <dgm:spPr/>
    </dgm:pt>
    <dgm:pt modelId="{1567A4FB-5823-4024-85BD-8DF5C48025AD}" type="pres">
      <dgm:prSet presAssocID="{C244F7FD-61E2-4A7A-B142-6CE511D32C86}" presName="shape" presStyleLbl="node1" presStyleIdx="6" presStyleCnt="9">
        <dgm:presLayoutVars>
          <dgm:bulletEnabled val="1"/>
        </dgm:presLayoutVars>
      </dgm:prSet>
      <dgm:spPr/>
    </dgm:pt>
    <dgm:pt modelId="{C677897E-39AB-497B-BDC8-CCB036E44B78}" type="pres">
      <dgm:prSet presAssocID="{2E4CF333-1B45-452B-8A5A-4547E00B3BC4}" presName="sibTrans" presStyleLbl="sibTrans2D1" presStyleIdx="6" presStyleCnt="8"/>
      <dgm:spPr/>
    </dgm:pt>
    <dgm:pt modelId="{49FA0A0A-1864-4BC9-A88D-947DF470DDA6}" type="pres">
      <dgm:prSet presAssocID="{2E706C9B-464F-4F00-B0D0-EF59FDED8CF8}" presName="middleNode" presStyleCnt="0"/>
      <dgm:spPr/>
    </dgm:pt>
    <dgm:pt modelId="{E9EF7715-8AAA-4E4D-89B6-DF9E87D32C60}" type="pres">
      <dgm:prSet presAssocID="{2E706C9B-464F-4F00-B0D0-EF59FDED8CF8}" presName="padding" presStyleLbl="node1" presStyleIdx="6" presStyleCnt="9"/>
      <dgm:spPr/>
    </dgm:pt>
    <dgm:pt modelId="{F314AAE7-08F3-426E-9EB2-3E941D1C59DE}" type="pres">
      <dgm:prSet presAssocID="{2E706C9B-464F-4F00-B0D0-EF59FDED8CF8}" presName="shape" presStyleLbl="node1" presStyleIdx="7" presStyleCnt="9">
        <dgm:presLayoutVars>
          <dgm:bulletEnabled val="1"/>
        </dgm:presLayoutVars>
      </dgm:prSet>
      <dgm:spPr/>
    </dgm:pt>
    <dgm:pt modelId="{36C6502F-0A95-42D8-BDC3-5A73A3DA380E}" type="pres">
      <dgm:prSet presAssocID="{53674F21-1C3B-43B1-9F96-5D8976FAD597}" presName="sibTrans" presStyleLbl="sibTrans2D1" presStyleIdx="7" presStyleCnt="8"/>
      <dgm:spPr/>
    </dgm:pt>
    <dgm:pt modelId="{45117675-A825-4DAA-A25B-722D3DBBFA5F}" type="pres">
      <dgm:prSet presAssocID="{E5ECA3B5-F45D-43BA-A5B8-5F0C317E4303}" presName="lastNode" presStyleLbl="node1" presStyleIdx="8" presStyleCnt="9">
        <dgm:presLayoutVars>
          <dgm:bulletEnabled val="1"/>
        </dgm:presLayoutVars>
      </dgm:prSet>
      <dgm:spPr/>
    </dgm:pt>
  </dgm:ptLst>
  <dgm:cxnLst>
    <dgm:cxn modelId="{F329B018-3940-492C-8E27-6493A4A02265}" type="presOf" srcId="{04F7A870-2831-4ED0-828B-9823B7A8CF7C}" destId="{14428BA3-4482-42FD-93B0-0C00AB504908}" srcOrd="0" destOrd="0" presId="urn:microsoft.com/office/officeart/2005/8/layout/bProcess2"/>
    <dgm:cxn modelId="{3D56E21C-80E9-4426-AD9B-B722231F45A0}" srcId="{E803D6E7-13BF-440D-A4A6-F1121EE33618}" destId="{A92A81AB-3FF1-4475-A9FA-A04236BDC971}" srcOrd="4" destOrd="0" parTransId="{A25F02F8-B4D5-49B8-BB94-573E0BA16798}" sibTransId="{04F7A870-2831-4ED0-828B-9823B7A8CF7C}"/>
    <dgm:cxn modelId="{4F546625-7155-4C47-8E6B-B15BA42AD683}" type="presOf" srcId="{3A4FC76F-D36D-48C4-A169-8DC0D820B2BA}" destId="{387AE07D-E984-45B8-B564-4E51E9FFD8A6}" srcOrd="0" destOrd="0" presId="urn:microsoft.com/office/officeart/2005/8/layout/bProcess2"/>
    <dgm:cxn modelId="{88F94531-ECB1-4F67-AABF-08648568566C}" type="presOf" srcId="{A92A81AB-3FF1-4475-A9FA-A04236BDC971}" destId="{553997D1-82E3-4169-94CB-B11B30784EBF}" srcOrd="0" destOrd="0" presId="urn:microsoft.com/office/officeart/2005/8/layout/bProcess2"/>
    <dgm:cxn modelId="{DB12A236-F099-44C0-A597-1D36ED158B3B}" type="presOf" srcId="{AD97FA2F-4FB9-4D91-9468-659408C9F407}" destId="{B25BA224-E5DA-464C-AA05-74AB0EC9E0B0}" srcOrd="0" destOrd="0" presId="urn:microsoft.com/office/officeart/2005/8/layout/bProcess2"/>
    <dgm:cxn modelId="{92E0A861-B3E4-4EC5-877D-D035A1ECB403}" type="presOf" srcId="{C244F7FD-61E2-4A7A-B142-6CE511D32C86}" destId="{1567A4FB-5823-4024-85BD-8DF5C48025AD}" srcOrd="0" destOrd="0" presId="urn:microsoft.com/office/officeart/2005/8/layout/bProcess2"/>
    <dgm:cxn modelId="{93EDC365-792C-45A7-91D3-EF505EAC9B48}" srcId="{E803D6E7-13BF-440D-A4A6-F1121EE33618}" destId="{8B1DC5A5-B903-4C09-8297-E1AF96791608}" srcOrd="2" destOrd="0" parTransId="{C91AB191-8D6C-41DE-B767-9C9341C3DBBD}" sibTransId="{F5E8C0DE-9B7D-471C-AB82-75CDD9667F97}"/>
    <dgm:cxn modelId="{783C844A-B4B6-48C6-B2FF-6BA68B8B5B8F}" type="presOf" srcId="{52D2D8A7-5341-4912-87DC-3F796D337A1B}" destId="{315CAEB4-4CBF-4155-8DFC-03BBEF287F0D}" srcOrd="0" destOrd="0" presId="urn:microsoft.com/office/officeart/2005/8/layout/bProcess2"/>
    <dgm:cxn modelId="{AEE9B74A-8530-4DCE-9F19-D63FD9B0A69F}" type="presOf" srcId="{8B1DC5A5-B903-4C09-8297-E1AF96791608}" destId="{DC2C0E83-AB59-4F8A-A63B-6E1742F83F60}" srcOrd="0" destOrd="0" presId="urn:microsoft.com/office/officeart/2005/8/layout/bProcess2"/>
    <dgm:cxn modelId="{3D2BAF4D-EA71-49BD-BB80-3B4CD8888AE2}" srcId="{E803D6E7-13BF-440D-A4A6-F1121EE33618}" destId="{52D2D8A7-5341-4912-87DC-3F796D337A1B}" srcOrd="3" destOrd="0" parTransId="{870FE2C1-B263-40E2-A68A-96202B610C29}" sibTransId="{820B4BF7-BE3F-4F9E-8D57-0DE820AA9A2A}"/>
    <dgm:cxn modelId="{781F0974-6CA1-451E-BF7C-B23CD67C12FA}" type="presOf" srcId="{E803D6E7-13BF-440D-A4A6-F1121EE33618}" destId="{A842CF29-E176-41A7-8693-97BCCA5D233F}" srcOrd="0" destOrd="0" presId="urn:microsoft.com/office/officeart/2005/8/layout/bProcess2"/>
    <dgm:cxn modelId="{10060D76-B9FA-4E57-A207-7FDB1C598455}" srcId="{E803D6E7-13BF-440D-A4A6-F1121EE33618}" destId="{2E706C9B-464F-4F00-B0D0-EF59FDED8CF8}" srcOrd="7" destOrd="0" parTransId="{4380D190-DF1B-44F5-ACB9-A75E4ABE6F37}" sibTransId="{53674F21-1C3B-43B1-9F96-5D8976FAD597}"/>
    <dgm:cxn modelId="{E8D24D56-7277-479C-943D-10174BD34D6D}" type="presOf" srcId="{2E4CF333-1B45-452B-8A5A-4547E00B3BC4}" destId="{C677897E-39AB-497B-BDC8-CCB036E44B78}" srcOrd="0" destOrd="0" presId="urn:microsoft.com/office/officeart/2005/8/layout/bProcess2"/>
    <dgm:cxn modelId="{65DF9F77-B757-49A4-8ABB-DBEC6A9B6AD2}" srcId="{E803D6E7-13BF-440D-A4A6-F1121EE33618}" destId="{C244F7FD-61E2-4A7A-B142-6CE511D32C86}" srcOrd="6" destOrd="0" parTransId="{35FAD899-52B8-4D4D-9519-D984947DF712}" sibTransId="{2E4CF333-1B45-452B-8A5A-4547E00B3BC4}"/>
    <dgm:cxn modelId="{6953E577-B24A-4A2E-B69D-558800ADF3C2}" srcId="{E803D6E7-13BF-440D-A4A6-F1121EE33618}" destId="{AD97FA2F-4FB9-4D91-9468-659408C9F407}" srcOrd="5" destOrd="0" parTransId="{E7C026BA-1F8E-48A8-A75F-AD2A727666B6}" sibTransId="{139C4797-E443-4A12-8C96-103B14C94A8D}"/>
    <dgm:cxn modelId="{06637F88-538C-41B6-A296-D95C890C9F75}" type="presOf" srcId="{B896171D-9985-4D56-8981-12F610EDE1F9}" destId="{36BA6A2E-675E-43E4-AC0A-B1A646DE96E0}" srcOrd="0" destOrd="0" presId="urn:microsoft.com/office/officeart/2005/8/layout/bProcess2"/>
    <dgm:cxn modelId="{E3991591-38B4-4326-88A7-911B49192441}" srcId="{E803D6E7-13BF-440D-A4A6-F1121EE33618}" destId="{C06BF681-4085-409D-A30B-989C1AF10084}" srcOrd="1" destOrd="0" parTransId="{1F83C8E5-1A20-472E-AC2C-4EE695E1AE55}" sibTransId="{3A4FC76F-D36D-48C4-A169-8DC0D820B2BA}"/>
    <dgm:cxn modelId="{D15ADAA2-8C48-449B-82B0-203765459D32}" type="presOf" srcId="{C06BF681-4085-409D-A30B-989C1AF10084}" destId="{62447DE3-04A8-44BF-8742-7FC2FB300CF3}" srcOrd="0" destOrd="0" presId="urn:microsoft.com/office/officeart/2005/8/layout/bProcess2"/>
    <dgm:cxn modelId="{68BD8DAC-091A-4981-A3B8-D69730749A18}" type="presOf" srcId="{53674F21-1C3B-43B1-9F96-5D8976FAD597}" destId="{36C6502F-0A95-42D8-BDC3-5A73A3DA380E}" srcOrd="0" destOrd="0" presId="urn:microsoft.com/office/officeart/2005/8/layout/bProcess2"/>
    <dgm:cxn modelId="{695396BD-466B-4230-A17F-C2955A38CFCD}" type="presOf" srcId="{820B4BF7-BE3F-4F9E-8D57-0DE820AA9A2A}" destId="{B8A6189F-03F2-4E5C-A7C5-E5A18AD0B0D8}" srcOrd="0" destOrd="0" presId="urn:microsoft.com/office/officeart/2005/8/layout/bProcess2"/>
    <dgm:cxn modelId="{FDA13FBF-E6EF-4286-A3CD-830E730D8374}" srcId="{E803D6E7-13BF-440D-A4A6-F1121EE33618}" destId="{E5ECA3B5-F45D-43BA-A5B8-5F0C317E4303}" srcOrd="8" destOrd="0" parTransId="{914E0F24-9B4F-432B-ABC3-7CE32F05C6CE}" sibTransId="{812628FC-C299-4E6F-A78D-02156C4E6F7E}"/>
    <dgm:cxn modelId="{58105DC4-1A6D-4F6B-89C6-984E073547C9}" type="presOf" srcId="{54CA7457-B619-406E-8016-F58D981E4A16}" destId="{589C6D18-7B38-4023-84F5-160E07CBC80D}" srcOrd="0" destOrd="0" presId="urn:microsoft.com/office/officeart/2005/8/layout/bProcess2"/>
    <dgm:cxn modelId="{5714A0CA-7F77-4D14-A25F-631D08E62630}" type="presOf" srcId="{E5ECA3B5-F45D-43BA-A5B8-5F0C317E4303}" destId="{45117675-A825-4DAA-A25B-722D3DBBFA5F}" srcOrd="0" destOrd="0" presId="urn:microsoft.com/office/officeart/2005/8/layout/bProcess2"/>
    <dgm:cxn modelId="{B2DAF6D0-8C8D-462A-AD5B-03A518C6ADD4}" srcId="{E803D6E7-13BF-440D-A4A6-F1121EE33618}" destId="{B896171D-9985-4D56-8981-12F610EDE1F9}" srcOrd="0" destOrd="0" parTransId="{6EA74B85-DCA1-423A-8771-3301D294BCE9}" sibTransId="{54CA7457-B619-406E-8016-F58D981E4A16}"/>
    <dgm:cxn modelId="{86C00AD7-F763-4C32-8C20-E71CE2B1A62E}" type="presOf" srcId="{2E706C9B-464F-4F00-B0D0-EF59FDED8CF8}" destId="{F314AAE7-08F3-426E-9EB2-3E941D1C59DE}" srcOrd="0" destOrd="0" presId="urn:microsoft.com/office/officeart/2005/8/layout/bProcess2"/>
    <dgm:cxn modelId="{203B69EF-562F-4E3B-ADDC-E5AB31CD793C}" type="presOf" srcId="{139C4797-E443-4A12-8C96-103B14C94A8D}" destId="{0039CB61-2952-469F-8F72-738C8D6CFB79}" srcOrd="0" destOrd="0" presId="urn:microsoft.com/office/officeart/2005/8/layout/bProcess2"/>
    <dgm:cxn modelId="{CF9E23F6-6B63-43DF-A3C7-D2078DB65621}" type="presOf" srcId="{F5E8C0DE-9B7D-471C-AB82-75CDD9667F97}" destId="{39D1B064-923D-47FB-83BC-AAE10848646F}" srcOrd="0" destOrd="0" presId="urn:microsoft.com/office/officeart/2005/8/layout/bProcess2"/>
    <dgm:cxn modelId="{24CA1298-8306-44B7-9A3D-3F23D2DE8DE0}" type="presParOf" srcId="{A842CF29-E176-41A7-8693-97BCCA5D233F}" destId="{36BA6A2E-675E-43E4-AC0A-B1A646DE96E0}" srcOrd="0" destOrd="0" presId="urn:microsoft.com/office/officeart/2005/8/layout/bProcess2"/>
    <dgm:cxn modelId="{A9990085-EA80-4E76-A62C-C2291B72F355}" type="presParOf" srcId="{A842CF29-E176-41A7-8693-97BCCA5D233F}" destId="{589C6D18-7B38-4023-84F5-160E07CBC80D}" srcOrd="1" destOrd="0" presId="urn:microsoft.com/office/officeart/2005/8/layout/bProcess2"/>
    <dgm:cxn modelId="{06153476-B8AF-4133-A181-F192BB977CDD}" type="presParOf" srcId="{A842CF29-E176-41A7-8693-97BCCA5D233F}" destId="{BB0BE17B-FAF7-424D-BC5C-7281E52D2483}" srcOrd="2" destOrd="0" presId="urn:microsoft.com/office/officeart/2005/8/layout/bProcess2"/>
    <dgm:cxn modelId="{2026ABB8-5846-4526-8B1C-A5F2905BD883}" type="presParOf" srcId="{BB0BE17B-FAF7-424D-BC5C-7281E52D2483}" destId="{19E557E7-1188-4C55-B8A3-D28025FFDD7C}" srcOrd="0" destOrd="0" presId="urn:microsoft.com/office/officeart/2005/8/layout/bProcess2"/>
    <dgm:cxn modelId="{3CEB35D8-EB9A-4907-9BD0-1F193CC41031}" type="presParOf" srcId="{BB0BE17B-FAF7-424D-BC5C-7281E52D2483}" destId="{62447DE3-04A8-44BF-8742-7FC2FB300CF3}" srcOrd="1" destOrd="0" presId="urn:microsoft.com/office/officeart/2005/8/layout/bProcess2"/>
    <dgm:cxn modelId="{5DA454E4-E69D-4818-B335-B3BF38C5AEE7}" type="presParOf" srcId="{A842CF29-E176-41A7-8693-97BCCA5D233F}" destId="{387AE07D-E984-45B8-B564-4E51E9FFD8A6}" srcOrd="3" destOrd="0" presId="urn:microsoft.com/office/officeart/2005/8/layout/bProcess2"/>
    <dgm:cxn modelId="{9D6293E8-EA97-46C0-BC05-AC21FF110A6B}" type="presParOf" srcId="{A842CF29-E176-41A7-8693-97BCCA5D233F}" destId="{E21B443D-9393-46D2-9AF0-38B7F669C06C}" srcOrd="4" destOrd="0" presId="urn:microsoft.com/office/officeart/2005/8/layout/bProcess2"/>
    <dgm:cxn modelId="{CC3BFE94-87B4-4C41-8E6E-B1017DD4C429}" type="presParOf" srcId="{E21B443D-9393-46D2-9AF0-38B7F669C06C}" destId="{59F1414C-9FC8-4DAE-990A-C2F6C83978BF}" srcOrd="0" destOrd="0" presId="urn:microsoft.com/office/officeart/2005/8/layout/bProcess2"/>
    <dgm:cxn modelId="{EB1BA51D-09CE-422D-A7A2-E54C7426262A}" type="presParOf" srcId="{E21B443D-9393-46D2-9AF0-38B7F669C06C}" destId="{DC2C0E83-AB59-4F8A-A63B-6E1742F83F60}" srcOrd="1" destOrd="0" presId="urn:microsoft.com/office/officeart/2005/8/layout/bProcess2"/>
    <dgm:cxn modelId="{3129F599-F6E0-44C5-8256-2037BEA8A7C5}" type="presParOf" srcId="{A842CF29-E176-41A7-8693-97BCCA5D233F}" destId="{39D1B064-923D-47FB-83BC-AAE10848646F}" srcOrd="5" destOrd="0" presId="urn:microsoft.com/office/officeart/2005/8/layout/bProcess2"/>
    <dgm:cxn modelId="{6F74C8CD-0069-4A0C-AD50-543DEE80513D}" type="presParOf" srcId="{A842CF29-E176-41A7-8693-97BCCA5D233F}" destId="{85056994-06D2-4B22-AF19-93B5BD3896DB}" srcOrd="6" destOrd="0" presId="urn:microsoft.com/office/officeart/2005/8/layout/bProcess2"/>
    <dgm:cxn modelId="{4747C33B-56AB-412B-B1FE-C9D1B78EBBB0}" type="presParOf" srcId="{85056994-06D2-4B22-AF19-93B5BD3896DB}" destId="{5AE53126-601D-43BD-BF55-0A37AFD0C273}" srcOrd="0" destOrd="0" presId="urn:microsoft.com/office/officeart/2005/8/layout/bProcess2"/>
    <dgm:cxn modelId="{C8FC5AA6-22F9-4A1E-94D9-A8C73D22D3A6}" type="presParOf" srcId="{85056994-06D2-4B22-AF19-93B5BD3896DB}" destId="{315CAEB4-4CBF-4155-8DFC-03BBEF287F0D}" srcOrd="1" destOrd="0" presId="urn:microsoft.com/office/officeart/2005/8/layout/bProcess2"/>
    <dgm:cxn modelId="{8CD5D32B-011C-45E0-A601-AD47702C5331}" type="presParOf" srcId="{A842CF29-E176-41A7-8693-97BCCA5D233F}" destId="{B8A6189F-03F2-4E5C-A7C5-E5A18AD0B0D8}" srcOrd="7" destOrd="0" presId="urn:microsoft.com/office/officeart/2005/8/layout/bProcess2"/>
    <dgm:cxn modelId="{6860C5B5-CAAE-4911-8888-01BF4482AAD3}" type="presParOf" srcId="{A842CF29-E176-41A7-8693-97BCCA5D233F}" destId="{E944C81C-96A8-4FC9-9AA4-FE345BA2588F}" srcOrd="8" destOrd="0" presId="urn:microsoft.com/office/officeart/2005/8/layout/bProcess2"/>
    <dgm:cxn modelId="{630B26AE-B0E7-4CEA-88F6-7407E051A1A4}" type="presParOf" srcId="{E944C81C-96A8-4FC9-9AA4-FE345BA2588F}" destId="{9D976DBE-1384-48A0-A2F7-293216056FF4}" srcOrd="0" destOrd="0" presId="urn:microsoft.com/office/officeart/2005/8/layout/bProcess2"/>
    <dgm:cxn modelId="{38D6FDD0-B53B-40DB-9D31-9F5FBC8C92E5}" type="presParOf" srcId="{E944C81C-96A8-4FC9-9AA4-FE345BA2588F}" destId="{553997D1-82E3-4169-94CB-B11B30784EBF}" srcOrd="1" destOrd="0" presId="urn:microsoft.com/office/officeart/2005/8/layout/bProcess2"/>
    <dgm:cxn modelId="{943B0A62-AE38-4DA5-9CC7-79285F269799}" type="presParOf" srcId="{A842CF29-E176-41A7-8693-97BCCA5D233F}" destId="{14428BA3-4482-42FD-93B0-0C00AB504908}" srcOrd="9" destOrd="0" presId="urn:microsoft.com/office/officeart/2005/8/layout/bProcess2"/>
    <dgm:cxn modelId="{ADEF518D-D513-4B3E-B39E-DA362F14770B}" type="presParOf" srcId="{A842CF29-E176-41A7-8693-97BCCA5D233F}" destId="{8880A5E6-0ADC-493F-AA17-A350271BFE27}" srcOrd="10" destOrd="0" presId="urn:microsoft.com/office/officeart/2005/8/layout/bProcess2"/>
    <dgm:cxn modelId="{2F6BBB2F-5F75-41B0-88C5-C5E389EDCED7}" type="presParOf" srcId="{8880A5E6-0ADC-493F-AA17-A350271BFE27}" destId="{DED2222C-9CB7-4DE3-800E-509CB14D3269}" srcOrd="0" destOrd="0" presId="urn:microsoft.com/office/officeart/2005/8/layout/bProcess2"/>
    <dgm:cxn modelId="{EBFF6075-1F76-4358-B1F2-5AA10851B7A9}" type="presParOf" srcId="{8880A5E6-0ADC-493F-AA17-A350271BFE27}" destId="{B25BA224-E5DA-464C-AA05-74AB0EC9E0B0}" srcOrd="1" destOrd="0" presId="urn:microsoft.com/office/officeart/2005/8/layout/bProcess2"/>
    <dgm:cxn modelId="{9DF7CF9D-03A0-494C-846E-C1928C4531CE}" type="presParOf" srcId="{A842CF29-E176-41A7-8693-97BCCA5D233F}" destId="{0039CB61-2952-469F-8F72-738C8D6CFB79}" srcOrd="11" destOrd="0" presId="urn:microsoft.com/office/officeart/2005/8/layout/bProcess2"/>
    <dgm:cxn modelId="{9EB155B8-4616-4300-9655-A7EAF10A8BC1}" type="presParOf" srcId="{A842CF29-E176-41A7-8693-97BCCA5D233F}" destId="{5870A2B5-28B0-446A-BC76-CAF015A66446}" srcOrd="12" destOrd="0" presId="urn:microsoft.com/office/officeart/2005/8/layout/bProcess2"/>
    <dgm:cxn modelId="{BCE39638-3570-41C8-97F8-2456160FD8C1}" type="presParOf" srcId="{5870A2B5-28B0-446A-BC76-CAF015A66446}" destId="{27E8BD76-4CEA-4A6A-9466-863429FDF63A}" srcOrd="0" destOrd="0" presId="urn:microsoft.com/office/officeart/2005/8/layout/bProcess2"/>
    <dgm:cxn modelId="{EFFB9A1F-71E3-4D7D-B24D-DEA8268F4D57}" type="presParOf" srcId="{5870A2B5-28B0-446A-BC76-CAF015A66446}" destId="{1567A4FB-5823-4024-85BD-8DF5C48025AD}" srcOrd="1" destOrd="0" presId="urn:microsoft.com/office/officeart/2005/8/layout/bProcess2"/>
    <dgm:cxn modelId="{A8B05EE9-DA1C-4263-9635-53A6892C1E7A}" type="presParOf" srcId="{A842CF29-E176-41A7-8693-97BCCA5D233F}" destId="{C677897E-39AB-497B-BDC8-CCB036E44B78}" srcOrd="13" destOrd="0" presId="urn:microsoft.com/office/officeart/2005/8/layout/bProcess2"/>
    <dgm:cxn modelId="{67C03A66-90B3-4108-BCAC-98A8982CA1D6}" type="presParOf" srcId="{A842CF29-E176-41A7-8693-97BCCA5D233F}" destId="{49FA0A0A-1864-4BC9-A88D-947DF470DDA6}" srcOrd="14" destOrd="0" presId="urn:microsoft.com/office/officeart/2005/8/layout/bProcess2"/>
    <dgm:cxn modelId="{0C18B82A-7905-426E-BFFC-1EC0D3384FF7}" type="presParOf" srcId="{49FA0A0A-1864-4BC9-A88D-947DF470DDA6}" destId="{E9EF7715-8AAA-4E4D-89B6-DF9E87D32C60}" srcOrd="0" destOrd="0" presId="urn:microsoft.com/office/officeart/2005/8/layout/bProcess2"/>
    <dgm:cxn modelId="{1ED4D2B5-B715-4684-AFE3-139FB33628E0}" type="presParOf" srcId="{49FA0A0A-1864-4BC9-A88D-947DF470DDA6}" destId="{F314AAE7-08F3-426E-9EB2-3E941D1C59DE}" srcOrd="1" destOrd="0" presId="urn:microsoft.com/office/officeart/2005/8/layout/bProcess2"/>
    <dgm:cxn modelId="{E0202D24-95A3-41A3-A82F-BFF0880B39ED}" type="presParOf" srcId="{A842CF29-E176-41A7-8693-97BCCA5D233F}" destId="{36C6502F-0A95-42D8-BDC3-5A73A3DA380E}" srcOrd="15" destOrd="0" presId="urn:microsoft.com/office/officeart/2005/8/layout/bProcess2"/>
    <dgm:cxn modelId="{50129AA4-AA6E-4B65-B916-1651557DF60F}" type="presParOf" srcId="{A842CF29-E176-41A7-8693-97BCCA5D233F}" destId="{45117675-A825-4DAA-A25B-722D3DBBFA5F}" srcOrd="16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DFC627A2-4239-4036-8926-7A983C8BCAA0}" type="doc">
      <dgm:prSet loTypeId="urn:microsoft.com/office/officeart/2009/layout/CircleArrow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BB632D80-D9C9-499C-A09E-63963F478C28}">
      <dgm:prSet phldrT="[Text]"/>
      <dgm:spPr/>
      <dgm:t>
        <a:bodyPr/>
        <a:lstStyle/>
        <a:p>
          <a:endParaRPr lang="en-GB" dirty="0"/>
        </a:p>
      </dgm:t>
    </dgm:pt>
    <dgm:pt modelId="{63F2083D-9DF9-4310-9DA6-EEDA9FE7A622}" type="parTrans" cxnId="{B17CBE0D-2D88-4161-B4CA-C4D9C4A4AAD3}">
      <dgm:prSet/>
      <dgm:spPr/>
      <dgm:t>
        <a:bodyPr/>
        <a:lstStyle/>
        <a:p>
          <a:endParaRPr lang="en-GB"/>
        </a:p>
      </dgm:t>
    </dgm:pt>
    <dgm:pt modelId="{DFE52B6C-23DF-4FDE-8B8F-BC83BE40F43D}" type="sibTrans" cxnId="{B17CBE0D-2D88-4161-B4CA-C4D9C4A4AAD3}">
      <dgm:prSet/>
      <dgm:spPr/>
      <dgm:t>
        <a:bodyPr/>
        <a:lstStyle/>
        <a:p>
          <a:endParaRPr lang="en-GB"/>
        </a:p>
      </dgm:t>
    </dgm:pt>
    <dgm:pt modelId="{311172A6-6C48-4FBA-B7C5-014EDC3365C4}">
      <dgm:prSet phldrT="[Text]"/>
      <dgm:spPr/>
      <dgm:t>
        <a:bodyPr/>
        <a:lstStyle/>
        <a:p>
          <a:endParaRPr lang="en-GB" dirty="0"/>
        </a:p>
      </dgm:t>
    </dgm:pt>
    <dgm:pt modelId="{6B68CDB7-1CE3-434A-9B5A-098835C0F1F7}" type="parTrans" cxnId="{19D540E6-2331-44BF-B965-8ADD9E31E1BA}">
      <dgm:prSet/>
      <dgm:spPr/>
      <dgm:t>
        <a:bodyPr/>
        <a:lstStyle/>
        <a:p>
          <a:endParaRPr lang="en-GB"/>
        </a:p>
      </dgm:t>
    </dgm:pt>
    <dgm:pt modelId="{465756B0-76A2-46E6-8511-0B5C1DDE5CF0}" type="sibTrans" cxnId="{19D540E6-2331-44BF-B965-8ADD9E31E1BA}">
      <dgm:prSet/>
      <dgm:spPr/>
      <dgm:t>
        <a:bodyPr/>
        <a:lstStyle/>
        <a:p>
          <a:endParaRPr lang="en-GB"/>
        </a:p>
      </dgm:t>
    </dgm:pt>
    <dgm:pt modelId="{9C484188-F1F8-40EB-B823-46A75764F3DC}">
      <dgm:prSet phldrT="[Text]"/>
      <dgm:spPr/>
      <dgm:t>
        <a:bodyPr/>
        <a:lstStyle/>
        <a:p>
          <a:endParaRPr lang="en-GB" dirty="0"/>
        </a:p>
      </dgm:t>
    </dgm:pt>
    <dgm:pt modelId="{3FD3E9FD-FFFC-4A60-AC47-A51234759CA0}" type="parTrans" cxnId="{D5B8CD0F-C8C3-4085-8711-044CC98580F7}">
      <dgm:prSet/>
      <dgm:spPr/>
      <dgm:t>
        <a:bodyPr/>
        <a:lstStyle/>
        <a:p>
          <a:endParaRPr lang="en-GB"/>
        </a:p>
      </dgm:t>
    </dgm:pt>
    <dgm:pt modelId="{ED33053D-4161-48E8-AD46-D9FAB9310931}" type="sibTrans" cxnId="{D5B8CD0F-C8C3-4085-8711-044CC98580F7}">
      <dgm:prSet/>
      <dgm:spPr/>
      <dgm:t>
        <a:bodyPr/>
        <a:lstStyle/>
        <a:p>
          <a:endParaRPr lang="en-GB"/>
        </a:p>
      </dgm:t>
    </dgm:pt>
    <dgm:pt modelId="{2B09199D-96DA-4692-AC67-6B8E2C1D0D06}" type="pres">
      <dgm:prSet presAssocID="{DFC627A2-4239-4036-8926-7A983C8BCAA0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0110A11B-3E42-4017-A143-05BEA1863C39}" type="pres">
      <dgm:prSet presAssocID="{BB632D80-D9C9-499C-A09E-63963F478C28}" presName="Accent1" presStyleCnt="0"/>
      <dgm:spPr/>
    </dgm:pt>
    <dgm:pt modelId="{5E9B6B42-26E8-46C5-8A36-16119ADE669B}" type="pres">
      <dgm:prSet presAssocID="{BB632D80-D9C9-499C-A09E-63963F478C28}" presName="Accent" presStyleLbl="node1" presStyleIdx="0" presStyleCnt="3"/>
      <dgm:spPr/>
    </dgm:pt>
    <dgm:pt modelId="{97F34C88-8D89-4518-A0BA-66B762097383}" type="pres">
      <dgm:prSet presAssocID="{BB632D80-D9C9-499C-A09E-63963F478C28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4CB2EDFC-DE59-44E8-AF69-4677ABE665AF}" type="pres">
      <dgm:prSet presAssocID="{311172A6-6C48-4FBA-B7C5-014EDC3365C4}" presName="Accent2" presStyleCnt="0"/>
      <dgm:spPr/>
    </dgm:pt>
    <dgm:pt modelId="{03DFFBB3-B9A3-468B-833F-74B86046ACF7}" type="pres">
      <dgm:prSet presAssocID="{311172A6-6C48-4FBA-B7C5-014EDC3365C4}" presName="Accent" presStyleLbl="node1" presStyleIdx="1" presStyleCnt="3"/>
      <dgm:spPr/>
    </dgm:pt>
    <dgm:pt modelId="{B243B97C-B3D1-4E6D-8AC9-26E17BA515CD}" type="pres">
      <dgm:prSet presAssocID="{311172A6-6C48-4FBA-B7C5-014EDC3365C4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D73E2074-2189-4BB9-861B-972D44DC9F52}" type="pres">
      <dgm:prSet presAssocID="{9C484188-F1F8-40EB-B823-46A75764F3DC}" presName="Accent3" presStyleCnt="0"/>
      <dgm:spPr/>
    </dgm:pt>
    <dgm:pt modelId="{E401B854-B2AB-42AF-AA8B-201BF061AFBB}" type="pres">
      <dgm:prSet presAssocID="{9C484188-F1F8-40EB-B823-46A75764F3DC}" presName="Accent" presStyleLbl="node1" presStyleIdx="2" presStyleCnt="3"/>
      <dgm:spPr/>
    </dgm:pt>
    <dgm:pt modelId="{169AD56B-9CC5-4675-88B5-6D7947FBD4DA}" type="pres">
      <dgm:prSet presAssocID="{9C484188-F1F8-40EB-B823-46A75764F3DC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BAAA830D-8BC3-4106-98DB-BA2F89EF29E2}" type="presOf" srcId="{9C484188-F1F8-40EB-B823-46A75764F3DC}" destId="{169AD56B-9CC5-4675-88B5-6D7947FBD4DA}" srcOrd="0" destOrd="0" presId="urn:microsoft.com/office/officeart/2009/layout/CircleArrowProcess"/>
    <dgm:cxn modelId="{B17CBE0D-2D88-4161-B4CA-C4D9C4A4AAD3}" srcId="{DFC627A2-4239-4036-8926-7A983C8BCAA0}" destId="{BB632D80-D9C9-499C-A09E-63963F478C28}" srcOrd="0" destOrd="0" parTransId="{63F2083D-9DF9-4310-9DA6-EEDA9FE7A622}" sibTransId="{DFE52B6C-23DF-4FDE-8B8F-BC83BE40F43D}"/>
    <dgm:cxn modelId="{D5B8CD0F-C8C3-4085-8711-044CC98580F7}" srcId="{DFC627A2-4239-4036-8926-7A983C8BCAA0}" destId="{9C484188-F1F8-40EB-B823-46A75764F3DC}" srcOrd="2" destOrd="0" parTransId="{3FD3E9FD-FFFC-4A60-AC47-A51234759CA0}" sibTransId="{ED33053D-4161-48E8-AD46-D9FAB9310931}"/>
    <dgm:cxn modelId="{849A2C48-63DF-41C0-8253-9BB84522F800}" type="presOf" srcId="{BB632D80-D9C9-499C-A09E-63963F478C28}" destId="{97F34C88-8D89-4518-A0BA-66B762097383}" srcOrd="0" destOrd="0" presId="urn:microsoft.com/office/officeart/2009/layout/CircleArrowProcess"/>
    <dgm:cxn modelId="{0E32997A-2E4D-45CA-9FB1-F71F55BAF817}" type="presOf" srcId="{DFC627A2-4239-4036-8926-7A983C8BCAA0}" destId="{2B09199D-96DA-4692-AC67-6B8E2C1D0D06}" srcOrd="0" destOrd="0" presId="urn:microsoft.com/office/officeart/2009/layout/CircleArrowProcess"/>
    <dgm:cxn modelId="{19D540E6-2331-44BF-B965-8ADD9E31E1BA}" srcId="{DFC627A2-4239-4036-8926-7A983C8BCAA0}" destId="{311172A6-6C48-4FBA-B7C5-014EDC3365C4}" srcOrd="1" destOrd="0" parTransId="{6B68CDB7-1CE3-434A-9B5A-098835C0F1F7}" sibTransId="{465756B0-76A2-46E6-8511-0B5C1DDE5CF0}"/>
    <dgm:cxn modelId="{780071F9-2AF0-46C4-8BC2-518A768CA578}" type="presOf" srcId="{311172A6-6C48-4FBA-B7C5-014EDC3365C4}" destId="{B243B97C-B3D1-4E6D-8AC9-26E17BA515CD}" srcOrd="0" destOrd="0" presId="urn:microsoft.com/office/officeart/2009/layout/CircleArrowProcess"/>
    <dgm:cxn modelId="{943213F4-5149-43B2-9030-A4FEC6B9676F}" type="presParOf" srcId="{2B09199D-96DA-4692-AC67-6B8E2C1D0D06}" destId="{0110A11B-3E42-4017-A143-05BEA1863C39}" srcOrd="0" destOrd="0" presId="urn:microsoft.com/office/officeart/2009/layout/CircleArrowProcess"/>
    <dgm:cxn modelId="{8F8CA6C0-B6B1-439D-8B7D-CD197D386661}" type="presParOf" srcId="{0110A11B-3E42-4017-A143-05BEA1863C39}" destId="{5E9B6B42-26E8-46C5-8A36-16119ADE669B}" srcOrd="0" destOrd="0" presId="urn:microsoft.com/office/officeart/2009/layout/CircleArrowProcess"/>
    <dgm:cxn modelId="{917E59E8-1836-4EA5-B806-E00F1D7FC9A2}" type="presParOf" srcId="{2B09199D-96DA-4692-AC67-6B8E2C1D0D06}" destId="{97F34C88-8D89-4518-A0BA-66B762097383}" srcOrd="1" destOrd="0" presId="urn:microsoft.com/office/officeart/2009/layout/CircleArrowProcess"/>
    <dgm:cxn modelId="{6BD19E8E-2AC2-4E5A-B2DE-EF2CADFFDE83}" type="presParOf" srcId="{2B09199D-96DA-4692-AC67-6B8E2C1D0D06}" destId="{4CB2EDFC-DE59-44E8-AF69-4677ABE665AF}" srcOrd="2" destOrd="0" presId="urn:microsoft.com/office/officeart/2009/layout/CircleArrowProcess"/>
    <dgm:cxn modelId="{325B33E6-0881-4532-9C2F-86171B331F5E}" type="presParOf" srcId="{4CB2EDFC-DE59-44E8-AF69-4677ABE665AF}" destId="{03DFFBB3-B9A3-468B-833F-74B86046ACF7}" srcOrd="0" destOrd="0" presId="urn:microsoft.com/office/officeart/2009/layout/CircleArrowProcess"/>
    <dgm:cxn modelId="{6CF4E01E-0EDE-4F83-B029-07138A81C20A}" type="presParOf" srcId="{2B09199D-96DA-4692-AC67-6B8E2C1D0D06}" destId="{B243B97C-B3D1-4E6D-8AC9-26E17BA515CD}" srcOrd="3" destOrd="0" presId="urn:microsoft.com/office/officeart/2009/layout/CircleArrowProcess"/>
    <dgm:cxn modelId="{39C98D86-5B10-4472-85C6-079867D1D4AA}" type="presParOf" srcId="{2B09199D-96DA-4692-AC67-6B8E2C1D0D06}" destId="{D73E2074-2189-4BB9-861B-972D44DC9F52}" srcOrd="4" destOrd="0" presId="urn:microsoft.com/office/officeart/2009/layout/CircleArrowProcess"/>
    <dgm:cxn modelId="{6CC6D5E9-4C13-4E0F-AB47-EAAC905B2C3F}" type="presParOf" srcId="{D73E2074-2189-4BB9-861B-972D44DC9F52}" destId="{E401B854-B2AB-42AF-AA8B-201BF061AFBB}" srcOrd="0" destOrd="0" presId="urn:microsoft.com/office/officeart/2009/layout/CircleArrowProcess"/>
    <dgm:cxn modelId="{3FB7B6FE-C584-4EE0-B839-4A75869E91F8}" type="presParOf" srcId="{2B09199D-96DA-4692-AC67-6B8E2C1D0D06}" destId="{169AD56B-9CC5-4675-88B5-6D7947FBD4DA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1C480CCB-57BB-4778-841D-DE3265B74005}" type="doc">
      <dgm:prSet loTypeId="urn:microsoft.com/office/officeart/2005/8/layout/cycle2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12DD9D2C-4C67-449E-BAEE-4E7FBB3C6653}">
      <dgm:prSet phldrT="[Text]"/>
      <dgm:spPr/>
      <dgm:t>
        <a:bodyPr/>
        <a:lstStyle/>
        <a:p>
          <a:endParaRPr lang="en-GB" dirty="0"/>
        </a:p>
      </dgm:t>
    </dgm:pt>
    <dgm:pt modelId="{5596F3E4-880F-442E-9F07-596D72B2E111}" type="parTrans" cxnId="{26861D01-5626-44A0-807E-9F4F978FF3B7}">
      <dgm:prSet/>
      <dgm:spPr/>
      <dgm:t>
        <a:bodyPr/>
        <a:lstStyle/>
        <a:p>
          <a:endParaRPr lang="en-GB"/>
        </a:p>
      </dgm:t>
    </dgm:pt>
    <dgm:pt modelId="{901CD07A-4AD8-4B1E-A12F-E4C5F7B86D69}" type="sibTrans" cxnId="{26861D01-5626-44A0-807E-9F4F978FF3B7}">
      <dgm:prSet/>
      <dgm:spPr/>
      <dgm:t>
        <a:bodyPr/>
        <a:lstStyle/>
        <a:p>
          <a:endParaRPr lang="en-GB"/>
        </a:p>
      </dgm:t>
    </dgm:pt>
    <dgm:pt modelId="{CBA644DE-6FDF-45B5-B552-820937D247AD}">
      <dgm:prSet phldrT="[Text]"/>
      <dgm:spPr/>
      <dgm:t>
        <a:bodyPr/>
        <a:lstStyle/>
        <a:p>
          <a:endParaRPr lang="en-GB" dirty="0"/>
        </a:p>
      </dgm:t>
    </dgm:pt>
    <dgm:pt modelId="{1A7B8460-C631-44F1-B9B6-838837FD8C36}" type="parTrans" cxnId="{69350A2C-C970-4DA4-9A9A-A0558DBCCC94}">
      <dgm:prSet/>
      <dgm:spPr/>
      <dgm:t>
        <a:bodyPr/>
        <a:lstStyle/>
        <a:p>
          <a:endParaRPr lang="en-GB"/>
        </a:p>
      </dgm:t>
    </dgm:pt>
    <dgm:pt modelId="{A315EE02-A561-4049-9102-DEDDCA111E73}" type="sibTrans" cxnId="{69350A2C-C970-4DA4-9A9A-A0558DBCCC94}">
      <dgm:prSet/>
      <dgm:spPr/>
      <dgm:t>
        <a:bodyPr/>
        <a:lstStyle/>
        <a:p>
          <a:endParaRPr lang="en-GB"/>
        </a:p>
      </dgm:t>
    </dgm:pt>
    <dgm:pt modelId="{F18FBF11-133A-41EE-A9E0-6C9F0B817A03}">
      <dgm:prSet phldrT="[Text]"/>
      <dgm:spPr/>
      <dgm:t>
        <a:bodyPr/>
        <a:lstStyle/>
        <a:p>
          <a:endParaRPr lang="en-GB" dirty="0"/>
        </a:p>
      </dgm:t>
    </dgm:pt>
    <dgm:pt modelId="{74DD766B-E197-4C0F-86D3-F81968F2A860}" type="parTrans" cxnId="{264BFAC4-4BF3-4082-AC45-0B56B4C05CCA}">
      <dgm:prSet/>
      <dgm:spPr/>
      <dgm:t>
        <a:bodyPr/>
        <a:lstStyle/>
        <a:p>
          <a:endParaRPr lang="en-GB"/>
        </a:p>
      </dgm:t>
    </dgm:pt>
    <dgm:pt modelId="{B2899B4A-8CC2-45CF-B38F-317C396D3C60}" type="sibTrans" cxnId="{264BFAC4-4BF3-4082-AC45-0B56B4C05CCA}">
      <dgm:prSet/>
      <dgm:spPr/>
      <dgm:t>
        <a:bodyPr/>
        <a:lstStyle/>
        <a:p>
          <a:endParaRPr lang="en-GB"/>
        </a:p>
      </dgm:t>
    </dgm:pt>
    <dgm:pt modelId="{8AFDFC3D-0826-4A2B-84EA-F315ECBC38D1}">
      <dgm:prSet phldrT="[Text]"/>
      <dgm:spPr/>
      <dgm:t>
        <a:bodyPr/>
        <a:lstStyle/>
        <a:p>
          <a:endParaRPr lang="en-GB" dirty="0"/>
        </a:p>
      </dgm:t>
    </dgm:pt>
    <dgm:pt modelId="{850EE4CB-4F5B-41F9-9D1D-0245EAA3F70A}" type="parTrans" cxnId="{48206146-9A95-41DC-9758-65AC2BF68688}">
      <dgm:prSet/>
      <dgm:spPr/>
      <dgm:t>
        <a:bodyPr/>
        <a:lstStyle/>
        <a:p>
          <a:endParaRPr lang="en-GB"/>
        </a:p>
      </dgm:t>
    </dgm:pt>
    <dgm:pt modelId="{A9C89831-355E-4EE1-9409-D003015C2BFA}" type="sibTrans" cxnId="{48206146-9A95-41DC-9758-65AC2BF68688}">
      <dgm:prSet/>
      <dgm:spPr/>
      <dgm:t>
        <a:bodyPr/>
        <a:lstStyle/>
        <a:p>
          <a:endParaRPr lang="en-GB"/>
        </a:p>
      </dgm:t>
    </dgm:pt>
    <dgm:pt modelId="{A0642513-C9CD-40B0-A62C-FBD14E26D490}">
      <dgm:prSet phldrT="[Text]"/>
      <dgm:spPr/>
      <dgm:t>
        <a:bodyPr/>
        <a:lstStyle/>
        <a:p>
          <a:endParaRPr lang="en-GB" dirty="0"/>
        </a:p>
      </dgm:t>
    </dgm:pt>
    <dgm:pt modelId="{B256363D-3081-4EB1-8226-EB37F27FA89E}" type="parTrans" cxnId="{F9B3C676-D5AC-4A23-BE73-27E61C16E398}">
      <dgm:prSet/>
      <dgm:spPr/>
      <dgm:t>
        <a:bodyPr/>
        <a:lstStyle/>
        <a:p>
          <a:endParaRPr lang="en-GB"/>
        </a:p>
      </dgm:t>
    </dgm:pt>
    <dgm:pt modelId="{95C47C89-4894-4502-AD7C-6CD4C69F5882}" type="sibTrans" cxnId="{F9B3C676-D5AC-4A23-BE73-27E61C16E398}">
      <dgm:prSet/>
      <dgm:spPr/>
      <dgm:t>
        <a:bodyPr/>
        <a:lstStyle/>
        <a:p>
          <a:endParaRPr lang="en-GB"/>
        </a:p>
      </dgm:t>
    </dgm:pt>
    <dgm:pt modelId="{AF431296-BAD7-461A-92A4-939DC8C8F153}" type="pres">
      <dgm:prSet presAssocID="{1C480CCB-57BB-4778-841D-DE3265B74005}" presName="cycle" presStyleCnt="0">
        <dgm:presLayoutVars>
          <dgm:dir/>
          <dgm:resizeHandles val="exact"/>
        </dgm:presLayoutVars>
      </dgm:prSet>
      <dgm:spPr/>
    </dgm:pt>
    <dgm:pt modelId="{72581574-2265-4AB1-A502-388688010765}" type="pres">
      <dgm:prSet presAssocID="{12DD9D2C-4C67-449E-BAEE-4E7FBB3C6653}" presName="node" presStyleLbl="node1" presStyleIdx="0" presStyleCnt="5">
        <dgm:presLayoutVars>
          <dgm:bulletEnabled val="1"/>
        </dgm:presLayoutVars>
      </dgm:prSet>
      <dgm:spPr/>
    </dgm:pt>
    <dgm:pt modelId="{30737DB5-2B25-45F3-9240-C0FC0775BAE9}" type="pres">
      <dgm:prSet presAssocID="{901CD07A-4AD8-4B1E-A12F-E4C5F7B86D69}" presName="sibTrans" presStyleLbl="sibTrans2D1" presStyleIdx="0" presStyleCnt="5"/>
      <dgm:spPr/>
    </dgm:pt>
    <dgm:pt modelId="{B5CC5654-A8E8-48FF-9D74-F97BF7EDAEB3}" type="pres">
      <dgm:prSet presAssocID="{901CD07A-4AD8-4B1E-A12F-E4C5F7B86D69}" presName="connectorText" presStyleLbl="sibTrans2D1" presStyleIdx="0" presStyleCnt="5"/>
      <dgm:spPr/>
    </dgm:pt>
    <dgm:pt modelId="{B031EA8F-D884-493B-8EDC-36972431BD30}" type="pres">
      <dgm:prSet presAssocID="{CBA644DE-6FDF-45B5-B552-820937D247AD}" presName="node" presStyleLbl="node1" presStyleIdx="1" presStyleCnt="5">
        <dgm:presLayoutVars>
          <dgm:bulletEnabled val="1"/>
        </dgm:presLayoutVars>
      </dgm:prSet>
      <dgm:spPr/>
    </dgm:pt>
    <dgm:pt modelId="{E6A8812F-6DAF-420B-83DA-898F2001D88B}" type="pres">
      <dgm:prSet presAssocID="{A315EE02-A561-4049-9102-DEDDCA111E73}" presName="sibTrans" presStyleLbl="sibTrans2D1" presStyleIdx="1" presStyleCnt="5"/>
      <dgm:spPr/>
    </dgm:pt>
    <dgm:pt modelId="{232EF4CF-36D0-4C78-8EF7-8D0177D4D9CA}" type="pres">
      <dgm:prSet presAssocID="{A315EE02-A561-4049-9102-DEDDCA111E73}" presName="connectorText" presStyleLbl="sibTrans2D1" presStyleIdx="1" presStyleCnt="5"/>
      <dgm:spPr/>
    </dgm:pt>
    <dgm:pt modelId="{0E1FF6C0-30CC-41A7-A8A7-6D8580934522}" type="pres">
      <dgm:prSet presAssocID="{F18FBF11-133A-41EE-A9E0-6C9F0B817A03}" presName="node" presStyleLbl="node1" presStyleIdx="2" presStyleCnt="5">
        <dgm:presLayoutVars>
          <dgm:bulletEnabled val="1"/>
        </dgm:presLayoutVars>
      </dgm:prSet>
      <dgm:spPr/>
    </dgm:pt>
    <dgm:pt modelId="{00D31E4E-5A0D-4CB4-A700-EDDD919D6C06}" type="pres">
      <dgm:prSet presAssocID="{B2899B4A-8CC2-45CF-B38F-317C396D3C60}" presName="sibTrans" presStyleLbl="sibTrans2D1" presStyleIdx="2" presStyleCnt="5"/>
      <dgm:spPr/>
    </dgm:pt>
    <dgm:pt modelId="{3254FD53-8A71-43E6-967F-356B4BF72FBA}" type="pres">
      <dgm:prSet presAssocID="{B2899B4A-8CC2-45CF-B38F-317C396D3C60}" presName="connectorText" presStyleLbl="sibTrans2D1" presStyleIdx="2" presStyleCnt="5"/>
      <dgm:spPr/>
    </dgm:pt>
    <dgm:pt modelId="{F8333588-51B9-4BD6-8CC5-47236024A35C}" type="pres">
      <dgm:prSet presAssocID="{8AFDFC3D-0826-4A2B-84EA-F315ECBC38D1}" presName="node" presStyleLbl="node1" presStyleIdx="3" presStyleCnt="5">
        <dgm:presLayoutVars>
          <dgm:bulletEnabled val="1"/>
        </dgm:presLayoutVars>
      </dgm:prSet>
      <dgm:spPr/>
    </dgm:pt>
    <dgm:pt modelId="{B82832D9-2655-4892-AFB0-2ADCCE6D6567}" type="pres">
      <dgm:prSet presAssocID="{A9C89831-355E-4EE1-9409-D003015C2BFA}" presName="sibTrans" presStyleLbl="sibTrans2D1" presStyleIdx="3" presStyleCnt="5"/>
      <dgm:spPr/>
    </dgm:pt>
    <dgm:pt modelId="{0308B309-F872-491D-86A7-08BF6DA1AC6A}" type="pres">
      <dgm:prSet presAssocID="{A9C89831-355E-4EE1-9409-D003015C2BFA}" presName="connectorText" presStyleLbl="sibTrans2D1" presStyleIdx="3" presStyleCnt="5"/>
      <dgm:spPr/>
    </dgm:pt>
    <dgm:pt modelId="{9280C8AA-A9B3-472A-8622-EC98394235D1}" type="pres">
      <dgm:prSet presAssocID="{A0642513-C9CD-40B0-A62C-FBD14E26D490}" presName="node" presStyleLbl="node1" presStyleIdx="4" presStyleCnt="5">
        <dgm:presLayoutVars>
          <dgm:bulletEnabled val="1"/>
        </dgm:presLayoutVars>
      </dgm:prSet>
      <dgm:spPr/>
    </dgm:pt>
    <dgm:pt modelId="{DBCCE6C1-55F6-4147-8DC9-4865593A7D61}" type="pres">
      <dgm:prSet presAssocID="{95C47C89-4894-4502-AD7C-6CD4C69F5882}" presName="sibTrans" presStyleLbl="sibTrans2D1" presStyleIdx="4" presStyleCnt="5"/>
      <dgm:spPr/>
    </dgm:pt>
    <dgm:pt modelId="{EA91AEF8-5150-414A-92FF-5C0C91B16BD9}" type="pres">
      <dgm:prSet presAssocID="{95C47C89-4894-4502-AD7C-6CD4C69F5882}" presName="connectorText" presStyleLbl="sibTrans2D1" presStyleIdx="4" presStyleCnt="5"/>
      <dgm:spPr/>
    </dgm:pt>
  </dgm:ptLst>
  <dgm:cxnLst>
    <dgm:cxn modelId="{26861D01-5626-44A0-807E-9F4F978FF3B7}" srcId="{1C480CCB-57BB-4778-841D-DE3265B74005}" destId="{12DD9D2C-4C67-449E-BAEE-4E7FBB3C6653}" srcOrd="0" destOrd="0" parTransId="{5596F3E4-880F-442E-9F07-596D72B2E111}" sibTransId="{901CD07A-4AD8-4B1E-A12F-E4C5F7B86D69}"/>
    <dgm:cxn modelId="{A6399305-0634-443E-B113-0540DA71EB1E}" type="presOf" srcId="{A9C89831-355E-4EE1-9409-D003015C2BFA}" destId="{0308B309-F872-491D-86A7-08BF6DA1AC6A}" srcOrd="1" destOrd="0" presId="urn:microsoft.com/office/officeart/2005/8/layout/cycle2"/>
    <dgm:cxn modelId="{EB0A2E14-B7A1-4D64-9CDD-CE09EF8474EE}" type="presOf" srcId="{A0642513-C9CD-40B0-A62C-FBD14E26D490}" destId="{9280C8AA-A9B3-472A-8622-EC98394235D1}" srcOrd="0" destOrd="0" presId="urn:microsoft.com/office/officeart/2005/8/layout/cycle2"/>
    <dgm:cxn modelId="{9F453414-1AB6-4493-92C5-7363737B6089}" type="presOf" srcId="{1C480CCB-57BB-4778-841D-DE3265B74005}" destId="{AF431296-BAD7-461A-92A4-939DC8C8F153}" srcOrd="0" destOrd="0" presId="urn:microsoft.com/office/officeart/2005/8/layout/cycle2"/>
    <dgm:cxn modelId="{17327316-5168-4DEB-B510-934E42A903F3}" type="presOf" srcId="{8AFDFC3D-0826-4A2B-84EA-F315ECBC38D1}" destId="{F8333588-51B9-4BD6-8CC5-47236024A35C}" srcOrd="0" destOrd="0" presId="urn:microsoft.com/office/officeart/2005/8/layout/cycle2"/>
    <dgm:cxn modelId="{85EE2526-AE47-4410-BF77-E9EECDA43141}" type="presOf" srcId="{A9C89831-355E-4EE1-9409-D003015C2BFA}" destId="{B82832D9-2655-4892-AFB0-2ADCCE6D6567}" srcOrd="0" destOrd="0" presId="urn:microsoft.com/office/officeart/2005/8/layout/cycle2"/>
    <dgm:cxn modelId="{69350A2C-C970-4DA4-9A9A-A0558DBCCC94}" srcId="{1C480CCB-57BB-4778-841D-DE3265B74005}" destId="{CBA644DE-6FDF-45B5-B552-820937D247AD}" srcOrd="1" destOrd="0" parTransId="{1A7B8460-C631-44F1-B9B6-838837FD8C36}" sibTransId="{A315EE02-A561-4049-9102-DEDDCA111E73}"/>
    <dgm:cxn modelId="{475A552E-0C80-46CB-B291-F6F22AF95338}" type="presOf" srcId="{B2899B4A-8CC2-45CF-B38F-317C396D3C60}" destId="{3254FD53-8A71-43E6-967F-356B4BF72FBA}" srcOrd="1" destOrd="0" presId="urn:microsoft.com/office/officeart/2005/8/layout/cycle2"/>
    <dgm:cxn modelId="{541F9934-1EA8-40D9-ABA6-9AAB39590A04}" type="presOf" srcId="{95C47C89-4894-4502-AD7C-6CD4C69F5882}" destId="{DBCCE6C1-55F6-4147-8DC9-4865593A7D61}" srcOrd="0" destOrd="0" presId="urn:microsoft.com/office/officeart/2005/8/layout/cycle2"/>
    <dgm:cxn modelId="{5669C338-CF82-422D-80A8-05B22017AC20}" type="presOf" srcId="{F18FBF11-133A-41EE-A9E0-6C9F0B817A03}" destId="{0E1FF6C0-30CC-41A7-A8A7-6D8580934522}" srcOrd="0" destOrd="0" presId="urn:microsoft.com/office/officeart/2005/8/layout/cycle2"/>
    <dgm:cxn modelId="{577F6E63-73C7-4EC0-BD75-609477109B76}" type="presOf" srcId="{12DD9D2C-4C67-449E-BAEE-4E7FBB3C6653}" destId="{72581574-2265-4AB1-A502-388688010765}" srcOrd="0" destOrd="0" presId="urn:microsoft.com/office/officeart/2005/8/layout/cycle2"/>
    <dgm:cxn modelId="{48206146-9A95-41DC-9758-65AC2BF68688}" srcId="{1C480CCB-57BB-4778-841D-DE3265B74005}" destId="{8AFDFC3D-0826-4A2B-84EA-F315ECBC38D1}" srcOrd="3" destOrd="0" parTransId="{850EE4CB-4F5B-41F9-9D1D-0245EAA3F70A}" sibTransId="{A9C89831-355E-4EE1-9409-D003015C2BFA}"/>
    <dgm:cxn modelId="{9017CE53-0CC8-4CF9-9647-B6B7E675E99F}" type="presOf" srcId="{B2899B4A-8CC2-45CF-B38F-317C396D3C60}" destId="{00D31E4E-5A0D-4CB4-A700-EDDD919D6C06}" srcOrd="0" destOrd="0" presId="urn:microsoft.com/office/officeart/2005/8/layout/cycle2"/>
    <dgm:cxn modelId="{F9B3C676-D5AC-4A23-BE73-27E61C16E398}" srcId="{1C480CCB-57BB-4778-841D-DE3265B74005}" destId="{A0642513-C9CD-40B0-A62C-FBD14E26D490}" srcOrd="4" destOrd="0" parTransId="{B256363D-3081-4EB1-8226-EB37F27FA89E}" sibTransId="{95C47C89-4894-4502-AD7C-6CD4C69F5882}"/>
    <dgm:cxn modelId="{473B158B-D9AC-4B15-86F8-78CFE078C0F7}" type="presOf" srcId="{CBA644DE-6FDF-45B5-B552-820937D247AD}" destId="{B031EA8F-D884-493B-8EDC-36972431BD30}" srcOrd="0" destOrd="0" presId="urn:microsoft.com/office/officeart/2005/8/layout/cycle2"/>
    <dgm:cxn modelId="{DD3E32B2-4FE2-43F9-8277-9D0E35C7385D}" type="presOf" srcId="{A315EE02-A561-4049-9102-DEDDCA111E73}" destId="{E6A8812F-6DAF-420B-83DA-898F2001D88B}" srcOrd="0" destOrd="0" presId="urn:microsoft.com/office/officeart/2005/8/layout/cycle2"/>
    <dgm:cxn modelId="{264BFAC4-4BF3-4082-AC45-0B56B4C05CCA}" srcId="{1C480CCB-57BB-4778-841D-DE3265B74005}" destId="{F18FBF11-133A-41EE-A9E0-6C9F0B817A03}" srcOrd="2" destOrd="0" parTransId="{74DD766B-E197-4C0F-86D3-F81968F2A860}" sibTransId="{B2899B4A-8CC2-45CF-B38F-317C396D3C60}"/>
    <dgm:cxn modelId="{6067EBC6-7947-4546-B721-C3A030CBEB5D}" type="presOf" srcId="{901CD07A-4AD8-4B1E-A12F-E4C5F7B86D69}" destId="{B5CC5654-A8E8-48FF-9D74-F97BF7EDAEB3}" srcOrd="1" destOrd="0" presId="urn:microsoft.com/office/officeart/2005/8/layout/cycle2"/>
    <dgm:cxn modelId="{88B47ED0-D787-4BED-95A6-86FA7E187E28}" type="presOf" srcId="{901CD07A-4AD8-4B1E-A12F-E4C5F7B86D69}" destId="{30737DB5-2B25-45F3-9240-C0FC0775BAE9}" srcOrd="0" destOrd="0" presId="urn:microsoft.com/office/officeart/2005/8/layout/cycle2"/>
    <dgm:cxn modelId="{F312DAE7-9DB4-4678-B46C-C382C0A4ACB7}" type="presOf" srcId="{A315EE02-A561-4049-9102-DEDDCA111E73}" destId="{232EF4CF-36D0-4C78-8EF7-8D0177D4D9CA}" srcOrd="1" destOrd="0" presId="urn:microsoft.com/office/officeart/2005/8/layout/cycle2"/>
    <dgm:cxn modelId="{D4E320FC-CC03-4682-B3AD-11428DC84A15}" type="presOf" srcId="{95C47C89-4894-4502-AD7C-6CD4C69F5882}" destId="{EA91AEF8-5150-414A-92FF-5C0C91B16BD9}" srcOrd="1" destOrd="0" presId="urn:microsoft.com/office/officeart/2005/8/layout/cycle2"/>
    <dgm:cxn modelId="{99426DCF-3660-4442-B8E9-C4ED2A5F6F14}" type="presParOf" srcId="{AF431296-BAD7-461A-92A4-939DC8C8F153}" destId="{72581574-2265-4AB1-A502-388688010765}" srcOrd="0" destOrd="0" presId="urn:microsoft.com/office/officeart/2005/8/layout/cycle2"/>
    <dgm:cxn modelId="{1E520AA4-C942-45ED-B35C-A3C281DE0771}" type="presParOf" srcId="{AF431296-BAD7-461A-92A4-939DC8C8F153}" destId="{30737DB5-2B25-45F3-9240-C0FC0775BAE9}" srcOrd="1" destOrd="0" presId="urn:microsoft.com/office/officeart/2005/8/layout/cycle2"/>
    <dgm:cxn modelId="{1CAE850B-B183-4AC9-AF67-030617351176}" type="presParOf" srcId="{30737DB5-2B25-45F3-9240-C0FC0775BAE9}" destId="{B5CC5654-A8E8-48FF-9D74-F97BF7EDAEB3}" srcOrd="0" destOrd="0" presId="urn:microsoft.com/office/officeart/2005/8/layout/cycle2"/>
    <dgm:cxn modelId="{61CB1D05-48C9-45BC-82CF-7F82197CD4C1}" type="presParOf" srcId="{AF431296-BAD7-461A-92A4-939DC8C8F153}" destId="{B031EA8F-D884-493B-8EDC-36972431BD30}" srcOrd="2" destOrd="0" presId="urn:microsoft.com/office/officeart/2005/8/layout/cycle2"/>
    <dgm:cxn modelId="{C24DF984-5711-487A-AE6D-97BCA8EC8358}" type="presParOf" srcId="{AF431296-BAD7-461A-92A4-939DC8C8F153}" destId="{E6A8812F-6DAF-420B-83DA-898F2001D88B}" srcOrd="3" destOrd="0" presId="urn:microsoft.com/office/officeart/2005/8/layout/cycle2"/>
    <dgm:cxn modelId="{E4F3EADB-F16A-4936-BFC8-B51FF4DAED4E}" type="presParOf" srcId="{E6A8812F-6DAF-420B-83DA-898F2001D88B}" destId="{232EF4CF-36D0-4C78-8EF7-8D0177D4D9CA}" srcOrd="0" destOrd="0" presId="urn:microsoft.com/office/officeart/2005/8/layout/cycle2"/>
    <dgm:cxn modelId="{22E1D852-9FE5-4A71-A566-5E999B0C3D7C}" type="presParOf" srcId="{AF431296-BAD7-461A-92A4-939DC8C8F153}" destId="{0E1FF6C0-30CC-41A7-A8A7-6D8580934522}" srcOrd="4" destOrd="0" presId="urn:microsoft.com/office/officeart/2005/8/layout/cycle2"/>
    <dgm:cxn modelId="{14F4DEE4-9B24-42DE-A9D4-07E5B7B5A71F}" type="presParOf" srcId="{AF431296-BAD7-461A-92A4-939DC8C8F153}" destId="{00D31E4E-5A0D-4CB4-A700-EDDD919D6C06}" srcOrd="5" destOrd="0" presId="urn:microsoft.com/office/officeart/2005/8/layout/cycle2"/>
    <dgm:cxn modelId="{D2C03E18-B88A-49B2-8AC0-D9E643CC201C}" type="presParOf" srcId="{00D31E4E-5A0D-4CB4-A700-EDDD919D6C06}" destId="{3254FD53-8A71-43E6-967F-356B4BF72FBA}" srcOrd="0" destOrd="0" presId="urn:microsoft.com/office/officeart/2005/8/layout/cycle2"/>
    <dgm:cxn modelId="{712B71C6-B92E-4B7A-8067-42B79E8841B0}" type="presParOf" srcId="{AF431296-BAD7-461A-92A4-939DC8C8F153}" destId="{F8333588-51B9-4BD6-8CC5-47236024A35C}" srcOrd="6" destOrd="0" presId="urn:microsoft.com/office/officeart/2005/8/layout/cycle2"/>
    <dgm:cxn modelId="{D22E18AD-E836-47E6-A303-CB9E5935E4D8}" type="presParOf" srcId="{AF431296-BAD7-461A-92A4-939DC8C8F153}" destId="{B82832D9-2655-4892-AFB0-2ADCCE6D6567}" srcOrd="7" destOrd="0" presId="urn:microsoft.com/office/officeart/2005/8/layout/cycle2"/>
    <dgm:cxn modelId="{17FCA4C2-E7D5-42AB-BBAD-5241F3851B8F}" type="presParOf" srcId="{B82832D9-2655-4892-AFB0-2ADCCE6D6567}" destId="{0308B309-F872-491D-86A7-08BF6DA1AC6A}" srcOrd="0" destOrd="0" presId="urn:microsoft.com/office/officeart/2005/8/layout/cycle2"/>
    <dgm:cxn modelId="{5D97AE93-D994-4978-A24B-F19CD1590358}" type="presParOf" srcId="{AF431296-BAD7-461A-92A4-939DC8C8F153}" destId="{9280C8AA-A9B3-472A-8622-EC98394235D1}" srcOrd="8" destOrd="0" presId="urn:microsoft.com/office/officeart/2005/8/layout/cycle2"/>
    <dgm:cxn modelId="{49D8B004-443A-471D-ADE7-02E6C375F6E7}" type="presParOf" srcId="{AF431296-BAD7-461A-92A4-939DC8C8F153}" destId="{DBCCE6C1-55F6-4147-8DC9-4865593A7D61}" srcOrd="9" destOrd="0" presId="urn:microsoft.com/office/officeart/2005/8/layout/cycle2"/>
    <dgm:cxn modelId="{E87D65A3-C2F9-47F4-8CF0-39C0F9845611}" type="presParOf" srcId="{DBCCE6C1-55F6-4147-8DC9-4865593A7D61}" destId="{EA91AEF8-5150-414A-92FF-5C0C91B16BD9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12959A71-69EC-4222-B2C7-F407A259FD98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1436B47B-4691-4503-80E9-6D877C0F4FF7}">
      <dgm:prSet phldrT="[Text]"/>
      <dgm:spPr/>
      <dgm:t>
        <a:bodyPr/>
        <a:lstStyle/>
        <a:p>
          <a:endParaRPr lang="en-GB" dirty="0"/>
        </a:p>
      </dgm:t>
    </dgm:pt>
    <dgm:pt modelId="{A11EBECC-B595-426F-8CB2-DC9CBD5DD920}" type="parTrans" cxnId="{2E5EBCBA-44B8-491C-BA3F-C0F62768A78F}">
      <dgm:prSet/>
      <dgm:spPr/>
      <dgm:t>
        <a:bodyPr/>
        <a:lstStyle/>
        <a:p>
          <a:endParaRPr lang="en-GB"/>
        </a:p>
      </dgm:t>
    </dgm:pt>
    <dgm:pt modelId="{03B93A98-8323-4D98-8C3F-A7EB82109338}" type="sibTrans" cxnId="{2E5EBCBA-44B8-491C-BA3F-C0F62768A78F}">
      <dgm:prSet/>
      <dgm:spPr/>
      <dgm:t>
        <a:bodyPr/>
        <a:lstStyle/>
        <a:p>
          <a:endParaRPr lang="en-GB"/>
        </a:p>
      </dgm:t>
    </dgm:pt>
    <dgm:pt modelId="{3C84FB20-EA14-4BCC-9B42-C1044E9427D5}">
      <dgm:prSet phldrT="[Text]"/>
      <dgm:spPr/>
      <dgm:t>
        <a:bodyPr/>
        <a:lstStyle/>
        <a:p>
          <a:endParaRPr lang="en-GB" dirty="0"/>
        </a:p>
      </dgm:t>
    </dgm:pt>
    <dgm:pt modelId="{44280803-2467-415E-B44C-3A565C97D9F8}" type="parTrans" cxnId="{AAACB62C-63E2-42D4-97D2-A4B1FED608CA}">
      <dgm:prSet/>
      <dgm:spPr/>
      <dgm:t>
        <a:bodyPr/>
        <a:lstStyle/>
        <a:p>
          <a:endParaRPr lang="en-GB"/>
        </a:p>
      </dgm:t>
    </dgm:pt>
    <dgm:pt modelId="{AC2CBCEE-6176-4F12-947F-DCE53D1E289D}" type="sibTrans" cxnId="{AAACB62C-63E2-42D4-97D2-A4B1FED608CA}">
      <dgm:prSet/>
      <dgm:spPr/>
      <dgm:t>
        <a:bodyPr/>
        <a:lstStyle/>
        <a:p>
          <a:endParaRPr lang="en-GB"/>
        </a:p>
      </dgm:t>
    </dgm:pt>
    <dgm:pt modelId="{B2DB7EB6-EAB0-459B-AF49-73787D31C157}">
      <dgm:prSet phldrT="[Text]"/>
      <dgm:spPr/>
      <dgm:t>
        <a:bodyPr/>
        <a:lstStyle/>
        <a:p>
          <a:endParaRPr lang="en-GB" dirty="0"/>
        </a:p>
      </dgm:t>
    </dgm:pt>
    <dgm:pt modelId="{8D5C1694-1A6A-417D-9339-C7D1D554F71D}" type="parTrans" cxnId="{9CBC73F5-0FAD-4747-90D6-6AF05F668C39}">
      <dgm:prSet/>
      <dgm:spPr/>
      <dgm:t>
        <a:bodyPr/>
        <a:lstStyle/>
        <a:p>
          <a:endParaRPr lang="en-GB"/>
        </a:p>
      </dgm:t>
    </dgm:pt>
    <dgm:pt modelId="{A115BBDC-E63C-4184-B70A-C8B7A0C78B62}" type="sibTrans" cxnId="{9CBC73F5-0FAD-4747-90D6-6AF05F668C39}">
      <dgm:prSet/>
      <dgm:spPr/>
      <dgm:t>
        <a:bodyPr/>
        <a:lstStyle/>
        <a:p>
          <a:endParaRPr lang="en-GB"/>
        </a:p>
      </dgm:t>
    </dgm:pt>
    <dgm:pt modelId="{401C39AA-4720-43E5-8839-1D6AECA270EA}" type="pres">
      <dgm:prSet presAssocID="{12959A71-69EC-4222-B2C7-F407A259FD98}" presName="rootnode" presStyleCnt="0">
        <dgm:presLayoutVars>
          <dgm:chMax/>
          <dgm:chPref/>
          <dgm:dir/>
          <dgm:animLvl val="lvl"/>
        </dgm:presLayoutVars>
      </dgm:prSet>
      <dgm:spPr/>
    </dgm:pt>
    <dgm:pt modelId="{B7D4EBEE-CF94-4805-AA30-402C93DFCA61}" type="pres">
      <dgm:prSet presAssocID="{1436B47B-4691-4503-80E9-6D877C0F4FF7}" presName="composite" presStyleCnt="0"/>
      <dgm:spPr/>
    </dgm:pt>
    <dgm:pt modelId="{1CE7388F-5458-4DFD-8014-8DFA496D3D67}" type="pres">
      <dgm:prSet presAssocID="{1436B47B-4691-4503-80E9-6D877C0F4FF7}" presName="LShape" presStyleLbl="alignNode1" presStyleIdx="0" presStyleCnt="5"/>
      <dgm:spPr/>
    </dgm:pt>
    <dgm:pt modelId="{9DCC4B6B-9A66-47EC-AA13-54755B63AD85}" type="pres">
      <dgm:prSet presAssocID="{1436B47B-4691-4503-80E9-6D877C0F4FF7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082FB90B-28C7-4358-8844-1645B99E85CE}" type="pres">
      <dgm:prSet presAssocID="{1436B47B-4691-4503-80E9-6D877C0F4FF7}" presName="Triangle" presStyleLbl="alignNode1" presStyleIdx="1" presStyleCnt="5"/>
      <dgm:spPr/>
    </dgm:pt>
    <dgm:pt modelId="{3C02DBB2-7DF5-4580-BFF7-0C10052BB816}" type="pres">
      <dgm:prSet presAssocID="{03B93A98-8323-4D98-8C3F-A7EB82109338}" presName="sibTrans" presStyleCnt="0"/>
      <dgm:spPr/>
    </dgm:pt>
    <dgm:pt modelId="{9BE00982-2573-46FF-81BA-0CBB1C7600F2}" type="pres">
      <dgm:prSet presAssocID="{03B93A98-8323-4D98-8C3F-A7EB82109338}" presName="space" presStyleCnt="0"/>
      <dgm:spPr/>
    </dgm:pt>
    <dgm:pt modelId="{C7510130-D900-45B0-B463-92E2F32A6F77}" type="pres">
      <dgm:prSet presAssocID="{3C84FB20-EA14-4BCC-9B42-C1044E9427D5}" presName="composite" presStyleCnt="0"/>
      <dgm:spPr/>
    </dgm:pt>
    <dgm:pt modelId="{9FFF5BF9-40BF-455E-BF60-755613D6238B}" type="pres">
      <dgm:prSet presAssocID="{3C84FB20-EA14-4BCC-9B42-C1044E9427D5}" presName="LShape" presStyleLbl="alignNode1" presStyleIdx="2" presStyleCnt="5"/>
      <dgm:spPr/>
    </dgm:pt>
    <dgm:pt modelId="{86CBA193-574B-4888-851E-E891D7CBB2F6}" type="pres">
      <dgm:prSet presAssocID="{3C84FB20-EA14-4BCC-9B42-C1044E9427D5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A636C105-6140-49E0-9A5B-4BDBA1C74491}" type="pres">
      <dgm:prSet presAssocID="{3C84FB20-EA14-4BCC-9B42-C1044E9427D5}" presName="Triangle" presStyleLbl="alignNode1" presStyleIdx="3" presStyleCnt="5"/>
      <dgm:spPr/>
    </dgm:pt>
    <dgm:pt modelId="{A98F2314-0CA7-4DC9-8A58-D14FA54C4BB1}" type="pres">
      <dgm:prSet presAssocID="{AC2CBCEE-6176-4F12-947F-DCE53D1E289D}" presName="sibTrans" presStyleCnt="0"/>
      <dgm:spPr/>
    </dgm:pt>
    <dgm:pt modelId="{62A183B8-0591-4E54-A1FC-424F1BB4A865}" type="pres">
      <dgm:prSet presAssocID="{AC2CBCEE-6176-4F12-947F-DCE53D1E289D}" presName="space" presStyleCnt="0"/>
      <dgm:spPr/>
    </dgm:pt>
    <dgm:pt modelId="{F4F7007A-57DD-406A-82C1-CC1B51F1B91B}" type="pres">
      <dgm:prSet presAssocID="{B2DB7EB6-EAB0-459B-AF49-73787D31C157}" presName="composite" presStyleCnt="0"/>
      <dgm:spPr/>
    </dgm:pt>
    <dgm:pt modelId="{7DE674F1-BC84-4297-81AE-04D120886668}" type="pres">
      <dgm:prSet presAssocID="{B2DB7EB6-EAB0-459B-AF49-73787D31C157}" presName="LShape" presStyleLbl="alignNode1" presStyleIdx="4" presStyleCnt="5"/>
      <dgm:spPr/>
    </dgm:pt>
    <dgm:pt modelId="{726804A6-1E0D-4C43-BBD3-2B64337BBF30}" type="pres">
      <dgm:prSet presAssocID="{B2DB7EB6-EAB0-459B-AF49-73787D31C157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3785E01A-C2BF-4624-B3AE-7D167142A410}" type="presOf" srcId="{1436B47B-4691-4503-80E9-6D877C0F4FF7}" destId="{9DCC4B6B-9A66-47EC-AA13-54755B63AD85}" srcOrd="0" destOrd="0" presId="urn:microsoft.com/office/officeart/2009/3/layout/StepUpProcess"/>
    <dgm:cxn modelId="{AAACB62C-63E2-42D4-97D2-A4B1FED608CA}" srcId="{12959A71-69EC-4222-B2C7-F407A259FD98}" destId="{3C84FB20-EA14-4BCC-9B42-C1044E9427D5}" srcOrd="1" destOrd="0" parTransId="{44280803-2467-415E-B44C-3A565C97D9F8}" sibTransId="{AC2CBCEE-6176-4F12-947F-DCE53D1E289D}"/>
    <dgm:cxn modelId="{A514C59E-EC4A-4BA6-BADC-D8776E449DC1}" type="presOf" srcId="{3C84FB20-EA14-4BCC-9B42-C1044E9427D5}" destId="{86CBA193-574B-4888-851E-E891D7CBB2F6}" srcOrd="0" destOrd="0" presId="urn:microsoft.com/office/officeart/2009/3/layout/StepUpProcess"/>
    <dgm:cxn modelId="{2AD7AEA6-1DAE-4064-BBA5-9B7DB42625FA}" type="presOf" srcId="{B2DB7EB6-EAB0-459B-AF49-73787D31C157}" destId="{726804A6-1E0D-4C43-BBD3-2B64337BBF30}" srcOrd="0" destOrd="0" presId="urn:microsoft.com/office/officeart/2009/3/layout/StepUpProcess"/>
    <dgm:cxn modelId="{2E5EBCBA-44B8-491C-BA3F-C0F62768A78F}" srcId="{12959A71-69EC-4222-B2C7-F407A259FD98}" destId="{1436B47B-4691-4503-80E9-6D877C0F4FF7}" srcOrd="0" destOrd="0" parTransId="{A11EBECC-B595-426F-8CB2-DC9CBD5DD920}" sibTransId="{03B93A98-8323-4D98-8C3F-A7EB82109338}"/>
    <dgm:cxn modelId="{7E711CE6-5BDE-4DB0-BDB4-7B23BED31CA3}" type="presOf" srcId="{12959A71-69EC-4222-B2C7-F407A259FD98}" destId="{401C39AA-4720-43E5-8839-1D6AECA270EA}" srcOrd="0" destOrd="0" presId="urn:microsoft.com/office/officeart/2009/3/layout/StepUpProcess"/>
    <dgm:cxn modelId="{9CBC73F5-0FAD-4747-90D6-6AF05F668C39}" srcId="{12959A71-69EC-4222-B2C7-F407A259FD98}" destId="{B2DB7EB6-EAB0-459B-AF49-73787D31C157}" srcOrd="2" destOrd="0" parTransId="{8D5C1694-1A6A-417D-9339-C7D1D554F71D}" sibTransId="{A115BBDC-E63C-4184-B70A-C8B7A0C78B62}"/>
    <dgm:cxn modelId="{6902DEA3-466C-47EB-ABA1-FCB0205C2F26}" type="presParOf" srcId="{401C39AA-4720-43E5-8839-1D6AECA270EA}" destId="{B7D4EBEE-CF94-4805-AA30-402C93DFCA61}" srcOrd="0" destOrd="0" presId="urn:microsoft.com/office/officeart/2009/3/layout/StepUpProcess"/>
    <dgm:cxn modelId="{BC70DE52-84C1-461A-80C6-FE2094614104}" type="presParOf" srcId="{B7D4EBEE-CF94-4805-AA30-402C93DFCA61}" destId="{1CE7388F-5458-4DFD-8014-8DFA496D3D67}" srcOrd="0" destOrd="0" presId="urn:microsoft.com/office/officeart/2009/3/layout/StepUpProcess"/>
    <dgm:cxn modelId="{98774B92-823F-4E17-BED3-0BFA3826A445}" type="presParOf" srcId="{B7D4EBEE-CF94-4805-AA30-402C93DFCA61}" destId="{9DCC4B6B-9A66-47EC-AA13-54755B63AD85}" srcOrd="1" destOrd="0" presId="urn:microsoft.com/office/officeart/2009/3/layout/StepUpProcess"/>
    <dgm:cxn modelId="{3538D04C-8437-46A0-A148-017D9D518CD0}" type="presParOf" srcId="{B7D4EBEE-CF94-4805-AA30-402C93DFCA61}" destId="{082FB90B-28C7-4358-8844-1645B99E85CE}" srcOrd="2" destOrd="0" presId="urn:microsoft.com/office/officeart/2009/3/layout/StepUpProcess"/>
    <dgm:cxn modelId="{A4FC34A3-2A7B-42ED-AB64-BAA91E686E42}" type="presParOf" srcId="{401C39AA-4720-43E5-8839-1D6AECA270EA}" destId="{3C02DBB2-7DF5-4580-BFF7-0C10052BB816}" srcOrd="1" destOrd="0" presId="urn:microsoft.com/office/officeart/2009/3/layout/StepUpProcess"/>
    <dgm:cxn modelId="{C7774F8C-5C5E-4F67-85D5-08727B789216}" type="presParOf" srcId="{3C02DBB2-7DF5-4580-BFF7-0C10052BB816}" destId="{9BE00982-2573-46FF-81BA-0CBB1C7600F2}" srcOrd="0" destOrd="0" presId="urn:microsoft.com/office/officeart/2009/3/layout/StepUpProcess"/>
    <dgm:cxn modelId="{7A2E4B73-06CA-426C-BD5E-7CD97A81B6D3}" type="presParOf" srcId="{401C39AA-4720-43E5-8839-1D6AECA270EA}" destId="{C7510130-D900-45B0-B463-92E2F32A6F77}" srcOrd="2" destOrd="0" presId="urn:microsoft.com/office/officeart/2009/3/layout/StepUpProcess"/>
    <dgm:cxn modelId="{1039C3D3-CA7B-4819-B05E-690C1AE1F3C7}" type="presParOf" srcId="{C7510130-D900-45B0-B463-92E2F32A6F77}" destId="{9FFF5BF9-40BF-455E-BF60-755613D6238B}" srcOrd="0" destOrd="0" presId="urn:microsoft.com/office/officeart/2009/3/layout/StepUpProcess"/>
    <dgm:cxn modelId="{61C75648-2801-446D-A259-F25CFF35539E}" type="presParOf" srcId="{C7510130-D900-45B0-B463-92E2F32A6F77}" destId="{86CBA193-574B-4888-851E-E891D7CBB2F6}" srcOrd="1" destOrd="0" presId="urn:microsoft.com/office/officeart/2009/3/layout/StepUpProcess"/>
    <dgm:cxn modelId="{4CB28AB1-4F03-4A2D-92C0-D4B7B0C7E796}" type="presParOf" srcId="{C7510130-D900-45B0-B463-92E2F32A6F77}" destId="{A636C105-6140-49E0-9A5B-4BDBA1C74491}" srcOrd="2" destOrd="0" presId="urn:microsoft.com/office/officeart/2009/3/layout/StepUpProcess"/>
    <dgm:cxn modelId="{02F17CB9-CFD0-42ED-AA6D-98770299B659}" type="presParOf" srcId="{401C39AA-4720-43E5-8839-1D6AECA270EA}" destId="{A98F2314-0CA7-4DC9-8A58-D14FA54C4BB1}" srcOrd="3" destOrd="0" presId="urn:microsoft.com/office/officeart/2009/3/layout/StepUpProcess"/>
    <dgm:cxn modelId="{1EF8BDE5-89AE-4D56-A6BB-EF800AC46C71}" type="presParOf" srcId="{A98F2314-0CA7-4DC9-8A58-D14FA54C4BB1}" destId="{62A183B8-0591-4E54-A1FC-424F1BB4A865}" srcOrd="0" destOrd="0" presId="urn:microsoft.com/office/officeart/2009/3/layout/StepUpProcess"/>
    <dgm:cxn modelId="{B7769BCD-72F4-4114-930F-13A47B3C2D11}" type="presParOf" srcId="{401C39AA-4720-43E5-8839-1D6AECA270EA}" destId="{F4F7007A-57DD-406A-82C1-CC1B51F1B91B}" srcOrd="4" destOrd="0" presId="urn:microsoft.com/office/officeart/2009/3/layout/StepUpProcess"/>
    <dgm:cxn modelId="{50FF73C6-7677-4BC4-8A1D-96663065CD08}" type="presParOf" srcId="{F4F7007A-57DD-406A-82C1-CC1B51F1B91B}" destId="{7DE674F1-BC84-4297-81AE-04D120886668}" srcOrd="0" destOrd="0" presId="urn:microsoft.com/office/officeart/2009/3/layout/StepUpProcess"/>
    <dgm:cxn modelId="{22C2D9DB-0696-49CD-A578-9E1E66FB41EA}" type="presParOf" srcId="{F4F7007A-57DD-406A-82C1-CC1B51F1B91B}" destId="{726804A6-1E0D-4C43-BBD3-2B64337BBF30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4CA1E753-5F15-4F62-A85F-8B70E3BDDB5F}" type="doc">
      <dgm:prSet loTypeId="urn:microsoft.com/office/officeart/2009/3/layout/Pie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55DFE3E2-8C28-4581-9C82-FC2FCA749396}">
      <dgm:prSet phldrT="[Text]"/>
      <dgm:spPr/>
      <dgm:t>
        <a:bodyPr/>
        <a:lstStyle/>
        <a:p>
          <a:endParaRPr lang="en-GB" dirty="0"/>
        </a:p>
      </dgm:t>
    </dgm:pt>
    <dgm:pt modelId="{EAE318FD-8229-4B32-8CEC-AD699032E49B}" type="parTrans" cxnId="{DFBD69C3-FCAD-4811-A4D3-BE9DC57E81F7}">
      <dgm:prSet/>
      <dgm:spPr/>
      <dgm:t>
        <a:bodyPr/>
        <a:lstStyle/>
        <a:p>
          <a:endParaRPr lang="en-GB"/>
        </a:p>
      </dgm:t>
    </dgm:pt>
    <dgm:pt modelId="{6C174C29-BC14-4130-9544-19A6047269CB}" type="sibTrans" cxnId="{DFBD69C3-FCAD-4811-A4D3-BE9DC57E81F7}">
      <dgm:prSet/>
      <dgm:spPr/>
      <dgm:t>
        <a:bodyPr/>
        <a:lstStyle/>
        <a:p>
          <a:endParaRPr lang="en-GB"/>
        </a:p>
      </dgm:t>
    </dgm:pt>
    <dgm:pt modelId="{CEB17CEC-0DB2-4F02-878C-E5E93E689A41}">
      <dgm:prSet phldrT="[Text]"/>
      <dgm:spPr/>
      <dgm:t>
        <a:bodyPr/>
        <a:lstStyle/>
        <a:p>
          <a:endParaRPr lang="en-GB" dirty="0"/>
        </a:p>
      </dgm:t>
    </dgm:pt>
    <dgm:pt modelId="{549D9E0B-2727-486B-9C9A-6613F8AB45C6}" type="parTrans" cxnId="{E56B3EEC-0695-4625-B93A-D5CACD3C7055}">
      <dgm:prSet/>
      <dgm:spPr/>
      <dgm:t>
        <a:bodyPr/>
        <a:lstStyle/>
        <a:p>
          <a:endParaRPr lang="en-GB"/>
        </a:p>
      </dgm:t>
    </dgm:pt>
    <dgm:pt modelId="{D8423A91-9551-4889-8EFA-86BD4E3B0E38}" type="sibTrans" cxnId="{E56B3EEC-0695-4625-B93A-D5CACD3C7055}">
      <dgm:prSet/>
      <dgm:spPr/>
      <dgm:t>
        <a:bodyPr/>
        <a:lstStyle/>
        <a:p>
          <a:endParaRPr lang="en-GB"/>
        </a:p>
      </dgm:t>
    </dgm:pt>
    <dgm:pt modelId="{FCDB3981-2513-452D-8CCC-252D6EC667A7}">
      <dgm:prSet phldrT="[Text]"/>
      <dgm:spPr/>
      <dgm:t>
        <a:bodyPr/>
        <a:lstStyle/>
        <a:p>
          <a:endParaRPr lang="en-GB" dirty="0"/>
        </a:p>
      </dgm:t>
    </dgm:pt>
    <dgm:pt modelId="{138F6487-C78A-4596-AD61-791BD6BB4ACC}" type="parTrans" cxnId="{CF9ECD4D-3E10-482B-B355-BA9D8E1F52BD}">
      <dgm:prSet/>
      <dgm:spPr/>
      <dgm:t>
        <a:bodyPr/>
        <a:lstStyle/>
        <a:p>
          <a:endParaRPr lang="en-GB"/>
        </a:p>
      </dgm:t>
    </dgm:pt>
    <dgm:pt modelId="{C591B15A-ACF8-4C67-AF8A-1FA1331FFC30}" type="sibTrans" cxnId="{CF9ECD4D-3E10-482B-B355-BA9D8E1F52BD}">
      <dgm:prSet/>
      <dgm:spPr/>
      <dgm:t>
        <a:bodyPr/>
        <a:lstStyle/>
        <a:p>
          <a:endParaRPr lang="en-GB"/>
        </a:p>
      </dgm:t>
    </dgm:pt>
    <dgm:pt modelId="{AA30B16F-CF6B-470F-9BA8-2EB9A32B14AB}">
      <dgm:prSet phldrT="[Text]"/>
      <dgm:spPr/>
      <dgm:t>
        <a:bodyPr/>
        <a:lstStyle/>
        <a:p>
          <a:endParaRPr lang="en-GB" dirty="0"/>
        </a:p>
      </dgm:t>
    </dgm:pt>
    <dgm:pt modelId="{1B7F0CFA-DB38-41E6-92C8-A33F48BE70A9}" type="parTrans" cxnId="{B8571A6E-A3F7-424F-92FE-EEFA9BFAF21A}">
      <dgm:prSet/>
      <dgm:spPr/>
      <dgm:t>
        <a:bodyPr/>
        <a:lstStyle/>
        <a:p>
          <a:endParaRPr lang="en-GB"/>
        </a:p>
      </dgm:t>
    </dgm:pt>
    <dgm:pt modelId="{D75D9350-2407-4EE2-A861-EED9AB723C4C}" type="sibTrans" cxnId="{B8571A6E-A3F7-424F-92FE-EEFA9BFAF21A}">
      <dgm:prSet/>
      <dgm:spPr/>
      <dgm:t>
        <a:bodyPr/>
        <a:lstStyle/>
        <a:p>
          <a:endParaRPr lang="en-GB"/>
        </a:p>
      </dgm:t>
    </dgm:pt>
    <dgm:pt modelId="{2B26DCF4-2F7C-4EFF-82D4-228136BE5BE8}">
      <dgm:prSet phldrT="[Text]"/>
      <dgm:spPr/>
      <dgm:t>
        <a:bodyPr/>
        <a:lstStyle/>
        <a:p>
          <a:endParaRPr lang="en-GB" dirty="0"/>
        </a:p>
      </dgm:t>
    </dgm:pt>
    <dgm:pt modelId="{D2DD5ADB-1598-40F7-854F-902251C8B8D6}" type="parTrans" cxnId="{A909AA6C-0179-4F1C-86D7-F425733C7219}">
      <dgm:prSet/>
      <dgm:spPr/>
      <dgm:t>
        <a:bodyPr/>
        <a:lstStyle/>
        <a:p>
          <a:endParaRPr lang="en-GB"/>
        </a:p>
      </dgm:t>
    </dgm:pt>
    <dgm:pt modelId="{62CCCFF2-1717-4132-8008-60AEDC6570A4}" type="sibTrans" cxnId="{A909AA6C-0179-4F1C-86D7-F425733C7219}">
      <dgm:prSet/>
      <dgm:spPr/>
      <dgm:t>
        <a:bodyPr/>
        <a:lstStyle/>
        <a:p>
          <a:endParaRPr lang="en-GB"/>
        </a:p>
      </dgm:t>
    </dgm:pt>
    <dgm:pt modelId="{6E6CB93B-4EFB-4914-830D-1A58BD0C2127}" type="pres">
      <dgm:prSet presAssocID="{4CA1E753-5F15-4F62-A85F-8B70E3BDDB5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7D18187E-680D-48E3-9602-D8B2517C47D5}" type="pres">
      <dgm:prSet presAssocID="{55DFE3E2-8C28-4581-9C82-FC2FCA749396}" presName="ParentComposite" presStyleCnt="0"/>
      <dgm:spPr/>
    </dgm:pt>
    <dgm:pt modelId="{896925C2-7558-4FC9-9AE9-E02770417CBC}" type="pres">
      <dgm:prSet presAssocID="{55DFE3E2-8C28-4581-9C82-FC2FCA749396}" presName="Chord" presStyleLbl="bgShp" presStyleIdx="0" presStyleCnt="5"/>
      <dgm:spPr/>
    </dgm:pt>
    <dgm:pt modelId="{8D2EF8B6-8B45-45B6-AD5B-FA9575896B2B}" type="pres">
      <dgm:prSet presAssocID="{55DFE3E2-8C28-4581-9C82-FC2FCA749396}" presName="Pie" presStyleLbl="alignNode1" presStyleIdx="0" presStyleCnt="5"/>
      <dgm:spPr/>
    </dgm:pt>
    <dgm:pt modelId="{8F4E719E-06C8-4802-85F3-E636B4F61CE0}" type="pres">
      <dgm:prSet presAssocID="{55DFE3E2-8C28-4581-9C82-FC2FCA749396}" presName="Parent" presStyleLbl="revTx" presStyleIdx="0" presStyleCnt="5">
        <dgm:presLayoutVars>
          <dgm:chMax val="1"/>
          <dgm:chPref val="1"/>
          <dgm:bulletEnabled val="1"/>
        </dgm:presLayoutVars>
      </dgm:prSet>
      <dgm:spPr/>
    </dgm:pt>
    <dgm:pt modelId="{4825EDB0-4D32-4C0E-B97F-F55CA3A07381}" type="pres">
      <dgm:prSet presAssocID="{CEB17CEC-0DB2-4F02-878C-E5E93E689A41}" presName="ParentComposite" presStyleCnt="0"/>
      <dgm:spPr/>
    </dgm:pt>
    <dgm:pt modelId="{FABF7407-7105-444E-89FC-392A0A167AB2}" type="pres">
      <dgm:prSet presAssocID="{CEB17CEC-0DB2-4F02-878C-E5E93E689A41}" presName="Chord" presStyleLbl="bgShp" presStyleIdx="1" presStyleCnt="5"/>
      <dgm:spPr/>
    </dgm:pt>
    <dgm:pt modelId="{D7331C99-973E-45A8-92FA-0E98410B0ACC}" type="pres">
      <dgm:prSet presAssocID="{CEB17CEC-0DB2-4F02-878C-E5E93E689A41}" presName="Pie" presStyleLbl="alignNode1" presStyleIdx="1" presStyleCnt="5"/>
      <dgm:spPr/>
    </dgm:pt>
    <dgm:pt modelId="{20023DAC-473F-4D44-B917-3ECFB22AA904}" type="pres">
      <dgm:prSet presAssocID="{CEB17CEC-0DB2-4F02-878C-E5E93E689A41}" presName="Parent" presStyleLbl="revTx" presStyleIdx="1" presStyleCnt="5">
        <dgm:presLayoutVars>
          <dgm:chMax val="1"/>
          <dgm:chPref val="1"/>
          <dgm:bulletEnabled val="1"/>
        </dgm:presLayoutVars>
      </dgm:prSet>
      <dgm:spPr/>
    </dgm:pt>
    <dgm:pt modelId="{374504E1-391D-47E8-9897-2B0DDB2F4E03}" type="pres">
      <dgm:prSet presAssocID="{FCDB3981-2513-452D-8CCC-252D6EC667A7}" presName="ParentComposite" presStyleCnt="0"/>
      <dgm:spPr/>
    </dgm:pt>
    <dgm:pt modelId="{13C90790-A7FA-4324-BD9A-6A6AAA0DBB19}" type="pres">
      <dgm:prSet presAssocID="{FCDB3981-2513-452D-8CCC-252D6EC667A7}" presName="Chord" presStyleLbl="bgShp" presStyleIdx="2" presStyleCnt="5"/>
      <dgm:spPr/>
    </dgm:pt>
    <dgm:pt modelId="{AAEF4481-828A-4C89-82A4-E0AE1400AADB}" type="pres">
      <dgm:prSet presAssocID="{FCDB3981-2513-452D-8CCC-252D6EC667A7}" presName="Pie" presStyleLbl="alignNode1" presStyleIdx="2" presStyleCnt="5"/>
      <dgm:spPr/>
    </dgm:pt>
    <dgm:pt modelId="{1C82C7CD-5563-4EFF-8983-070AD7F9E1ED}" type="pres">
      <dgm:prSet presAssocID="{FCDB3981-2513-452D-8CCC-252D6EC667A7}" presName="Parent" presStyleLbl="revTx" presStyleIdx="2" presStyleCnt="5">
        <dgm:presLayoutVars>
          <dgm:chMax val="1"/>
          <dgm:chPref val="1"/>
          <dgm:bulletEnabled val="1"/>
        </dgm:presLayoutVars>
      </dgm:prSet>
      <dgm:spPr/>
    </dgm:pt>
    <dgm:pt modelId="{B3E099FE-1A95-4E70-A6B5-1161D655183A}" type="pres">
      <dgm:prSet presAssocID="{2B26DCF4-2F7C-4EFF-82D4-228136BE5BE8}" presName="ParentComposite" presStyleCnt="0"/>
      <dgm:spPr/>
    </dgm:pt>
    <dgm:pt modelId="{3017EE55-03EA-434C-A6EB-780020E0A6A0}" type="pres">
      <dgm:prSet presAssocID="{2B26DCF4-2F7C-4EFF-82D4-228136BE5BE8}" presName="Chord" presStyleLbl="bgShp" presStyleIdx="3" presStyleCnt="5"/>
      <dgm:spPr/>
    </dgm:pt>
    <dgm:pt modelId="{54C614D1-7909-4486-95C5-5528E6F21125}" type="pres">
      <dgm:prSet presAssocID="{2B26DCF4-2F7C-4EFF-82D4-228136BE5BE8}" presName="Pie" presStyleLbl="alignNode1" presStyleIdx="3" presStyleCnt="5"/>
      <dgm:spPr/>
    </dgm:pt>
    <dgm:pt modelId="{38465A4C-CEDD-41F6-9C8D-CA889A461E28}" type="pres">
      <dgm:prSet presAssocID="{2B26DCF4-2F7C-4EFF-82D4-228136BE5BE8}" presName="Parent" presStyleLbl="revTx" presStyleIdx="3" presStyleCnt="5">
        <dgm:presLayoutVars>
          <dgm:chMax val="1"/>
          <dgm:chPref val="1"/>
          <dgm:bulletEnabled val="1"/>
        </dgm:presLayoutVars>
      </dgm:prSet>
      <dgm:spPr/>
    </dgm:pt>
    <dgm:pt modelId="{E140522F-E75D-4291-BE15-4633978EF5F5}" type="pres">
      <dgm:prSet presAssocID="{AA30B16F-CF6B-470F-9BA8-2EB9A32B14AB}" presName="ParentComposite" presStyleCnt="0"/>
      <dgm:spPr/>
    </dgm:pt>
    <dgm:pt modelId="{BCECED21-408A-40BC-A858-F07FFE84837D}" type="pres">
      <dgm:prSet presAssocID="{AA30B16F-CF6B-470F-9BA8-2EB9A32B14AB}" presName="Chord" presStyleLbl="bgShp" presStyleIdx="4" presStyleCnt="5"/>
      <dgm:spPr/>
    </dgm:pt>
    <dgm:pt modelId="{C25D67E7-3E58-42AB-B9E1-1DB0F1147C4E}" type="pres">
      <dgm:prSet presAssocID="{AA30B16F-CF6B-470F-9BA8-2EB9A32B14AB}" presName="Pie" presStyleLbl="alignNode1" presStyleIdx="4" presStyleCnt="5"/>
      <dgm:spPr/>
    </dgm:pt>
    <dgm:pt modelId="{06E4B598-B923-4087-9764-228CFFEC013A}" type="pres">
      <dgm:prSet presAssocID="{AA30B16F-CF6B-470F-9BA8-2EB9A32B14AB}" presName="Parent" presStyleLbl="revTx" presStyleIdx="4" presStyleCnt="5">
        <dgm:presLayoutVars>
          <dgm:chMax val="1"/>
          <dgm:chPref val="1"/>
          <dgm:bulletEnabled val="1"/>
        </dgm:presLayoutVars>
      </dgm:prSet>
      <dgm:spPr/>
    </dgm:pt>
  </dgm:ptLst>
  <dgm:cxnLst>
    <dgm:cxn modelId="{A909AA6C-0179-4F1C-86D7-F425733C7219}" srcId="{4CA1E753-5F15-4F62-A85F-8B70E3BDDB5F}" destId="{2B26DCF4-2F7C-4EFF-82D4-228136BE5BE8}" srcOrd="3" destOrd="0" parTransId="{D2DD5ADB-1598-40F7-854F-902251C8B8D6}" sibTransId="{62CCCFF2-1717-4132-8008-60AEDC6570A4}"/>
    <dgm:cxn modelId="{CF9ECD4D-3E10-482B-B355-BA9D8E1F52BD}" srcId="{4CA1E753-5F15-4F62-A85F-8B70E3BDDB5F}" destId="{FCDB3981-2513-452D-8CCC-252D6EC667A7}" srcOrd="2" destOrd="0" parTransId="{138F6487-C78A-4596-AD61-791BD6BB4ACC}" sibTransId="{C591B15A-ACF8-4C67-AF8A-1FA1331FFC30}"/>
    <dgm:cxn modelId="{B8571A6E-A3F7-424F-92FE-EEFA9BFAF21A}" srcId="{4CA1E753-5F15-4F62-A85F-8B70E3BDDB5F}" destId="{AA30B16F-CF6B-470F-9BA8-2EB9A32B14AB}" srcOrd="4" destOrd="0" parTransId="{1B7F0CFA-DB38-41E6-92C8-A33F48BE70A9}" sibTransId="{D75D9350-2407-4EE2-A861-EED9AB723C4C}"/>
    <dgm:cxn modelId="{921FE385-6154-497E-8343-432F7E1DAAEB}" type="presOf" srcId="{55DFE3E2-8C28-4581-9C82-FC2FCA749396}" destId="{8F4E719E-06C8-4802-85F3-E636B4F61CE0}" srcOrd="0" destOrd="0" presId="urn:microsoft.com/office/officeart/2009/3/layout/PieProcess"/>
    <dgm:cxn modelId="{F66DE987-F037-4E34-BAE7-B9C6EE27625F}" type="presOf" srcId="{AA30B16F-CF6B-470F-9BA8-2EB9A32B14AB}" destId="{06E4B598-B923-4087-9764-228CFFEC013A}" srcOrd="0" destOrd="0" presId="urn:microsoft.com/office/officeart/2009/3/layout/PieProcess"/>
    <dgm:cxn modelId="{80BC3EBA-C023-4720-9EFC-922860B7431A}" type="presOf" srcId="{FCDB3981-2513-452D-8CCC-252D6EC667A7}" destId="{1C82C7CD-5563-4EFF-8983-070AD7F9E1ED}" srcOrd="0" destOrd="0" presId="urn:microsoft.com/office/officeart/2009/3/layout/PieProcess"/>
    <dgm:cxn modelId="{DFBD69C3-FCAD-4811-A4D3-BE9DC57E81F7}" srcId="{4CA1E753-5F15-4F62-A85F-8B70E3BDDB5F}" destId="{55DFE3E2-8C28-4581-9C82-FC2FCA749396}" srcOrd="0" destOrd="0" parTransId="{EAE318FD-8229-4B32-8CEC-AD699032E49B}" sibTransId="{6C174C29-BC14-4130-9544-19A6047269CB}"/>
    <dgm:cxn modelId="{244CF5C6-C439-4940-81ED-17AD7591B7D9}" type="presOf" srcId="{CEB17CEC-0DB2-4F02-878C-E5E93E689A41}" destId="{20023DAC-473F-4D44-B917-3ECFB22AA904}" srcOrd="0" destOrd="0" presId="urn:microsoft.com/office/officeart/2009/3/layout/PieProcess"/>
    <dgm:cxn modelId="{599D80D1-940B-44AD-928A-AC0590EE145E}" type="presOf" srcId="{2B26DCF4-2F7C-4EFF-82D4-228136BE5BE8}" destId="{38465A4C-CEDD-41F6-9C8D-CA889A461E28}" srcOrd="0" destOrd="0" presId="urn:microsoft.com/office/officeart/2009/3/layout/PieProcess"/>
    <dgm:cxn modelId="{E56B3EEC-0695-4625-B93A-D5CACD3C7055}" srcId="{4CA1E753-5F15-4F62-A85F-8B70E3BDDB5F}" destId="{CEB17CEC-0DB2-4F02-878C-E5E93E689A41}" srcOrd="1" destOrd="0" parTransId="{549D9E0B-2727-486B-9C9A-6613F8AB45C6}" sibTransId="{D8423A91-9551-4889-8EFA-86BD4E3B0E38}"/>
    <dgm:cxn modelId="{8681D0F1-DEE3-4119-ABF4-0C79175A8E86}" type="presOf" srcId="{4CA1E753-5F15-4F62-A85F-8B70E3BDDB5F}" destId="{6E6CB93B-4EFB-4914-830D-1A58BD0C2127}" srcOrd="0" destOrd="0" presId="urn:microsoft.com/office/officeart/2009/3/layout/PieProcess"/>
    <dgm:cxn modelId="{24AA5E7C-2ED1-4239-A286-2BA189531E0D}" type="presParOf" srcId="{6E6CB93B-4EFB-4914-830D-1A58BD0C2127}" destId="{7D18187E-680D-48E3-9602-D8B2517C47D5}" srcOrd="0" destOrd="0" presId="urn:microsoft.com/office/officeart/2009/3/layout/PieProcess"/>
    <dgm:cxn modelId="{08CBABB9-FB50-4900-A619-FC2A5503086E}" type="presParOf" srcId="{7D18187E-680D-48E3-9602-D8B2517C47D5}" destId="{896925C2-7558-4FC9-9AE9-E02770417CBC}" srcOrd="0" destOrd="0" presId="urn:microsoft.com/office/officeart/2009/3/layout/PieProcess"/>
    <dgm:cxn modelId="{5B2E994E-ACC6-4A68-87A1-C52DFCE48D6A}" type="presParOf" srcId="{7D18187E-680D-48E3-9602-D8B2517C47D5}" destId="{8D2EF8B6-8B45-45B6-AD5B-FA9575896B2B}" srcOrd="1" destOrd="0" presId="urn:microsoft.com/office/officeart/2009/3/layout/PieProcess"/>
    <dgm:cxn modelId="{6C8657DE-5C81-4B61-BCF9-8FB19CD7F172}" type="presParOf" srcId="{7D18187E-680D-48E3-9602-D8B2517C47D5}" destId="{8F4E719E-06C8-4802-85F3-E636B4F61CE0}" srcOrd="2" destOrd="0" presId="urn:microsoft.com/office/officeart/2009/3/layout/PieProcess"/>
    <dgm:cxn modelId="{227A8BF1-3300-4F4A-B34B-6138FC0857E8}" type="presParOf" srcId="{6E6CB93B-4EFB-4914-830D-1A58BD0C2127}" destId="{4825EDB0-4D32-4C0E-B97F-F55CA3A07381}" srcOrd="1" destOrd="0" presId="urn:microsoft.com/office/officeart/2009/3/layout/PieProcess"/>
    <dgm:cxn modelId="{14CAF803-0A0B-49A2-B083-39C677F32565}" type="presParOf" srcId="{4825EDB0-4D32-4C0E-B97F-F55CA3A07381}" destId="{FABF7407-7105-444E-89FC-392A0A167AB2}" srcOrd="0" destOrd="0" presId="urn:microsoft.com/office/officeart/2009/3/layout/PieProcess"/>
    <dgm:cxn modelId="{28165628-6334-436A-AFE2-2A61358ECC5F}" type="presParOf" srcId="{4825EDB0-4D32-4C0E-B97F-F55CA3A07381}" destId="{D7331C99-973E-45A8-92FA-0E98410B0ACC}" srcOrd="1" destOrd="0" presId="urn:microsoft.com/office/officeart/2009/3/layout/PieProcess"/>
    <dgm:cxn modelId="{20E2064B-DF7A-4485-BD34-1D69F9234095}" type="presParOf" srcId="{4825EDB0-4D32-4C0E-B97F-F55CA3A07381}" destId="{20023DAC-473F-4D44-B917-3ECFB22AA904}" srcOrd="2" destOrd="0" presId="urn:microsoft.com/office/officeart/2009/3/layout/PieProcess"/>
    <dgm:cxn modelId="{D771561B-CEE2-4E14-9058-3063E91E7135}" type="presParOf" srcId="{6E6CB93B-4EFB-4914-830D-1A58BD0C2127}" destId="{374504E1-391D-47E8-9897-2B0DDB2F4E03}" srcOrd="2" destOrd="0" presId="urn:microsoft.com/office/officeart/2009/3/layout/PieProcess"/>
    <dgm:cxn modelId="{E0B58107-9BF2-4091-A4C8-C7B0F36127E2}" type="presParOf" srcId="{374504E1-391D-47E8-9897-2B0DDB2F4E03}" destId="{13C90790-A7FA-4324-BD9A-6A6AAA0DBB19}" srcOrd="0" destOrd="0" presId="urn:microsoft.com/office/officeart/2009/3/layout/PieProcess"/>
    <dgm:cxn modelId="{7993897F-8E48-4FDA-B0CC-E56563CCAA6E}" type="presParOf" srcId="{374504E1-391D-47E8-9897-2B0DDB2F4E03}" destId="{AAEF4481-828A-4C89-82A4-E0AE1400AADB}" srcOrd="1" destOrd="0" presId="urn:microsoft.com/office/officeart/2009/3/layout/PieProcess"/>
    <dgm:cxn modelId="{61128F58-EF7A-4697-97A5-76FE42E99AA3}" type="presParOf" srcId="{374504E1-391D-47E8-9897-2B0DDB2F4E03}" destId="{1C82C7CD-5563-4EFF-8983-070AD7F9E1ED}" srcOrd="2" destOrd="0" presId="urn:microsoft.com/office/officeart/2009/3/layout/PieProcess"/>
    <dgm:cxn modelId="{8C50E024-55E6-4A75-9992-91977AD789C5}" type="presParOf" srcId="{6E6CB93B-4EFB-4914-830D-1A58BD0C2127}" destId="{B3E099FE-1A95-4E70-A6B5-1161D655183A}" srcOrd="3" destOrd="0" presId="urn:microsoft.com/office/officeart/2009/3/layout/PieProcess"/>
    <dgm:cxn modelId="{265C66CB-35A7-496D-B1BA-9148A31784E5}" type="presParOf" srcId="{B3E099FE-1A95-4E70-A6B5-1161D655183A}" destId="{3017EE55-03EA-434C-A6EB-780020E0A6A0}" srcOrd="0" destOrd="0" presId="urn:microsoft.com/office/officeart/2009/3/layout/PieProcess"/>
    <dgm:cxn modelId="{0B70B9AE-75B7-4D2F-89DE-EBEEED99E8E1}" type="presParOf" srcId="{B3E099FE-1A95-4E70-A6B5-1161D655183A}" destId="{54C614D1-7909-4486-95C5-5528E6F21125}" srcOrd="1" destOrd="0" presId="urn:microsoft.com/office/officeart/2009/3/layout/PieProcess"/>
    <dgm:cxn modelId="{4C5BD7C4-FCC9-4221-A888-42C13A5FFE29}" type="presParOf" srcId="{B3E099FE-1A95-4E70-A6B5-1161D655183A}" destId="{38465A4C-CEDD-41F6-9C8D-CA889A461E28}" srcOrd="2" destOrd="0" presId="urn:microsoft.com/office/officeart/2009/3/layout/PieProcess"/>
    <dgm:cxn modelId="{ADE5E73B-1CAF-41CE-87A4-BA1DEB59AECE}" type="presParOf" srcId="{6E6CB93B-4EFB-4914-830D-1A58BD0C2127}" destId="{E140522F-E75D-4291-BE15-4633978EF5F5}" srcOrd="4" destOrd="0" presId="urn:microsoft.com/office/officeart/2009/3/layout/PieProcess"/>
    <dgm:cxn modelId="{D6E01AAC-7AB5-4137-B966-828FB5824DDA}" type="presParOf" srcId="{E140522F-E75D-4291-BE15-4633978EF5F5}" destId="{BCECED21-408A-40BC-A858-F07FFE84837D}" srcOrd="0" destOrd="0" presId="urn:microsoft.com/office/officeart/2009/3/layout/PieProcess"/>
    <dgm:cxn modelId="{98764E40-2AC6-431E-AF82-902261F67939}" type="presParOf" srcId="{E140522F-E75D-4291-BE15-4633978EF5F5}" destId="{C25D67E7-3E58-42AB-B9E1-1DB0F1147C4E}" srcOrd="1" destOrd="0" presId="urn:microsoft.com/office/officeart/2009/3/layout/PieProcess"/>
    <dgm:cxn modelId="{4EAB4FBC-538F-4175-9E40-51021A9ED10D}" type="presParOf" srcId="{E140522F-E75D-4291-BE15-4633978EF5F5}" destId="{06E4B598-B923-4087-9764-228CFFEC013A}" srcOrd="2" destOrd="0" presId="urn:microsoft.com/office/officeart/2009/3/layout/Pie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E8E89386-9297-4ED8-AF68-0202F9B46694}" type="doc">
      <dgm:prSet loTypeId="urn:microsoft.com/office/officeart/2005/8/layout/arrow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DFAC8A9B-1566-4048-9011-14373BBB60A1}">
      <dgm:prSet phldrT="[Text]"/>
      <dgm:spPr/>
      <dgm:t>
        <a:bodyPr/>
        <a:lstStyle/>
        <a:p>
          <a:endParaRPr lang="en-GB" dirty="0"/>
        </a:p>
      </dgm:t>
    </dgm:pt>
    <dgm:pt modelId="{7550E72F-80C4-4682-9DEA-77C966FE0731}" type="parTrans" cxnId="{04F32C13-E01D-4368-ABE9-5F8CA75FC373}">
      <dgm:prSet/>
      <dgm:spPr/>
      <dgm:t>
        <a:bodyPr/>
        <a:lstStyle/>
        <a:p>
          <a:endParaRPr lang="en-GB"/>
        </a:p>
      </dgm:t>
    </dgm:pt>
    <dgm:pt modelId="{7DEC6814-3526-4927-B245-91F142693C2A}" type="sibTrans" cxnId="{04F32C13-E01D-4368-ABE9-5F8CA75FC373}">
      <dgm:prSet/>
      <dgm:spPr/>
      <dgm:t>
        <a:bodyPr/>
        <a:lstStyle/>
        <a:p>
          <a:endParaRPr lang="en-GB"/>
        </a:p>
      </dgm:t>
    </dgm:pt>
    <dgm:pt modelId="{58B64C91-95DB-405E-9F37-FE9C2D0F1459}">
      <dgm:prSet phldrT="[Text]"/>
      <dgm:spPr/>
      <dgm:t>
        <a:bodyPr/>
        <a:lstStyle/>
        <a:p>
          <a:endParaRPr lang="en-GB" dirty="0"/>
        </a:p>
      </dgm:t>
    </dgm:pt>
    <dgm:pt modelId="{9CC4237C-97D9-47CC-9DCB-9DE025FDCDC8}" type="parTrans" cxnId="{62802671-D848-478E-B0FC-2B5D43C7C80E}">
      <dgm:prSet/>
      <dgm:spPr/>
      <dgm:t>
        <a:bodyPr/>
        <a:lstStyle/>
        <a:p>
          <a:endParaRPr lang="en-GB"/>
        </a:p>
      </dgm:t>
    </dgm:pt>
    <dgm:pt modelId="{C6DFE20A-D052-4E7F-ABD4-82A1D96BC3DD}" type="sibTrans" cxnId="{62802671-D848-478E-B0FC-2B5D43C7C80E}">
      <dgm:prSet/>
      <dgm:spPr/>
      <dgm:t>
        <a:bodyPr/>
        <a:lstStyle/>
        <a:p>
          <a:endParaRPr lang="en-GB"/>
        </a:p>
      </dgm:t>
    </dgm:pt>
    <dgm:pt modelId="{49B400F5-AEFA-448B-BEB4-E66C700D46E7}" type="pres">
      <dgm:prSet presAssocID="{E8E89386-9297-4ED8-AF68-0202F9B46694}" presName="diagram" presStyleCnt="0">
        <dgm:presLayoutVars>
          <dgm:dir/>
          <dgm:resizeHandles val="exact"/>
        </dgm:presLayoutVars>
      </dgm:prSet>
      <dgm:spPr/>
    </dgm:pt>
    <dgm:pt modelId="{1E8B05AD-DE8D-4B47-A91D-0C08999A9ABE}" type="pres">
      <dgm:prSet presAssocID="{DFAC8A9B-1566-4048-9011-14373BBB60A1}" presName="arrow" presStyleLbl="node1" presStyleIdx="0" presStyleCnt="2">
        <dgm:presLayoutVars>
          <dgm:bulletEnabled val="1"/>
        </dgm:presLayoutVars>
      </dgm:prSet>
      <dgm:spPr/>
    </dgm:pt>
    <dgm:pt modelId="{7EED9B6A-68D4-48D6-8E19-D3B7FFB4F73D}" type="pres">
      <dgm:prSet presAssocID="{58B64C91-95DB-405E-9F37-FE9C2D0F1459}" presName="arrow" presStyleLbl="node1" presStyleIdx="1" presStyleCnt="2">
        <dgm:presLayoutVars>
          <dgm:bulletEnabled val="1"/>
        </dgm:presLayoutVars>
      </dgm:prSet>
      <dgm:spPr/>
    </dgm:pt>
  </dgm:ptLst>
  <dgm:cxnLst>
    <dgm:cxn modelId="{04F32C13-E01D-4368-ABE9-5F8CA75FC373}" srcId="{E8E89386-9297-4ED8-AF68-0202F9B46694}" destId="{DFAC8A9B-1566-4048-9011-14373BBB60A1}" srcOrd="0" destOrd="0" parTransId="{7550E72F-80C4-4682-9DEA-77C966FE0731}" sibTransId="{7DEC6814-3526-4927-B245-91F142693C2A}"/>
    <dgm:cxn modelId="{62802671-D848-478E-B0FC-2B5D43C7C80E}" srcId="{E8E89386-9297-4ED8-AF68-0202F9B46694}" destId="{58B64C91-95DB-405E-9F37-FE9C2D0F1459}" srcOrd="1" destOrd="0" parTransId="{9CC4237C-97D9-47CC-9DCB-9DE025FDCDC8}" sibTransId="{C6DFE20A-D052-4E7F-ABD4-82A1D96BC3DD}"/>
    <dgm:cxn modelId="{1AC17197-20B5-41F6-8397-8393D6B100BF}" type="presOf" srcId="{DFAC8A9B-1566-4048-9011-14373BBB60A1}" destId="{1E8B05AD-DE8D-4B47-A91D-0C08999A9ABE}" srcOrd="0" destOrd="0" presId="urn:microsoft.com/office/officeart/2005/8/layout/arrow5"/>
    <dgm:cxn modelId="{7B55D9A0-01B1-4005-9C10-88089C9831C0}" type="presOf" srcId="{58B64C91-95DB-405E-9F37-FE9C2D0F1459}" destId="{7EED9B6A-68D4-48D6-8E19-D3B7FFB4F73D}" srcOrd="0" destOrd="0" presId="urn:microsoft.com/office/officeart/2005/8/layout/arrow5"/>
    <dgm:cxn modelId="{EFF1F2E7-7ACA-4C94-BED8-298AB58B3FF8}" type="presOf" srcId="{E8E89386-9297-4ED8-AF68-0202F9B46694}" destId="{49B400F5-AEFA-448B-BEB4-E66C700D46E7}" srcOrd="0" destOrd="0" presId="urn:microsoft.com/office/officeart/2005/8/layout/arrow5"/>
    <dgm:cxn modelId="{E9A34ADF-B360-4FBD-95F5-334316B67FBF}" type="presParOf" srcId="{49B400F5-AEFA-448B-BEB4-E66C700D46E7}" destId="{1E8B05AD-DE8D-4B47-A91D-0C08999A9ABE}" srcOrd="0" destOrd="0" presId="urn:microsoft.com/office/officeart/2005/8/layout/arrow5"/>
    <dgm:cxn modelId="{6DE1C029-B908-4259-A396-C8D94EB97F83}" type="presParOf" srcId="{49B400F5-AEFA-448B-BEB4-E66C700D46E7}" destId="{7EED9B6A-68D4-48D6-8E19-D3B7FFB4F73D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3D09FF94-7AF0-41F0-BFF9-F184430484C1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E3F25FEC-B748-4C19-B467-09DE7AFBECC5}">
      <dgm:prSet phldrT="[Text]"/>
      <dgm:spPr/>
      <dgm:t>
        <a:bodyPr/>
        <a:lstStyle/>
        <a:p>
          <a:endParaRPr lang="en-GB" dirty="0"/>
        </a:p>
      </dgm:t>
    </dgm:pt>
    <dgm:pt modelId="{A4D4FEE0-AB1E-4C3D-A5C6-3A365FB12FF7}" type="parTrans" cxnId="{EAF922E9-EEAC-4C7B-95B0-99A61E2908F8}">
      <dgm:prSet/>
      <dgm:spPr/>
      <dgm:t>
        <a:bodyPr/>
        <a:lstStyle/>
        <a:p>
          <a:endParaRPr lang="en-GB"/>
        </a:p>
      </dgm:t>
    </dgm:pt>
    <dgm:pt modelId="{3B57A90F-981F-40E9-AC39-51EA36572B9A}" type="sibTrans" cxnId="{EAF922E9-EEAC-4C7B-95B0-99A61E2908F8}">
      <dgm:prSet/>
      <dgm:spPr/>
      <dgm:t>
        <a:bodyPr/>
        <a:lstStyle/>
        <a:p>
          <a:endParaRPr lang="en-GB"/>
        </a:p>
      </dgm:t>
    </dgm:pt>
    <dgm:pt modelId="{32B81ACF-2C1D-4998-815E-916DFE16B8C3}">
      <dgm:prSet phldrT="[Text]"/>
      <dgm:spPr/>
      <dgm:t>
        <a:bodyPr/>
        <a:lstStyle/>
        <a:p>
          <a:endParaRPr lang="en-GB" dirty="0"/>
        </a:p>
      </dgm:t>
    </dgm:pt>
    <dgm:pt modelId="{2FD0688E-3DF8-4E56-87AF-8EA7EED5A30B}" type="parTrans" cxnId="{F76DD547-CBB8-4F54-BCB0-28735AAEC80F}">
      <dgm:prSet/>
      <dgm:spPr/>
      <dgm:t>
        <a:bodyPr/>
        <a:lstStyle/>
        <a:p>
          <a:endParaRPr lang="en-GB"/>
        </a:p>
      </dgm:t>
    </dgm:pt>
    <dgm:pt modelId="{81551DFF-7E3A-409E-A27F-A2967B0FFE04}" type="sibTrans" cxnId="{F76DD547-CBB8-4F54-BCB0-28735AAEC80F}">
      <dgm:prSet/>
      <dgm:spPr/>
      <dgm:t>
        <a:bodyPr/>
        <a:lstStyle/>
        <a:p>
          <a:endParaRPr lang="en-GB"/>
        </a:p>
      </dgm:t>
    </dgm:pt>
    <dgm:pt modelId="{03015515-021F-44CA-A2E7-32BEBADB93A9}" type="pres">
      <dgm:prSet presAssocID="{3D09FF94-7AF0-41F0-BFF9-F184430484C1}" presName="outerComposite" presStyleCnt="0">
        <dgm:presLayoutVars>
          <dgm:chMax val="5"/>
          <dgm:dir/>
          <dgm:resizeHandles val="exact"/>
        </dgm:presLayoutVars>
      </dgm:prSet>
      <dgm:spPr/>
    </dgm:pt>
    <dgm:pt modelId="{928E85FA-CE39-4AC4-8077-14DCDA6C7618}" type="pres">
      <dgm:prSet presAssocID="{3D09FF94-7AF0-41F0-BFF9-F184430484C1}" presName="dummyMaxCanvas" presStyleCnt="0">
        <dgm:presLayoutVars/>
      </dgm:prSet>
      <dgm:spPr/>
    </dgm:pt>
    <dgm:pt modelId="{198548B4-A860-4642-92EC-33BAF13CE059}" type="pres">
      <dgm:prSet presAssocID="{3D09FF94-7AF0-41F0-BFF9-F184430484C1}" presName="TwoNodes_1" presStyleLbl="node1" presStyleIdx="0" presStyleCnt="2">
        <dgm:presLayoutVars>
          <dgm:bulletEnabled val="1"/>
        </dgm:presLayoutVars>
      </dgm:prSet>
      <dgm:spPr/>
    </dgm:pt>
    <dgm:pt modelId="{6E876345-EB3A-45A6-84F2-B9C7F58DC096}" type="pres">
      <dgm:prSet presAssocID="{3D09FF94-7AF0-41F0-BFF9-F184430484C1}" presName="TwoNodes_2" presStyleLbl="node1" presStyleIdx="1" presStyleCnt="2" custLinFactNeighborX="26308" custLinFactNeighborY="8600">
        <dgm:presLayoutVars>
          <dgm:bulletEnabled val="1"/>
        </dgm:presLayoutVars>
      </dgm:prSet>
      <dgm:spPr/>
    </dgm:pt>
    <dgm:pt modelId="{18672258-81AA-4142-BF9F-7B1E7BB9B7AA}" type="pres">
      <dgm:prSet presAssocID="{3D09FF94-7AF0-41F0-BFF9-F184430484C1}" presName="TwoConn_1-2" presStyleLbl="fgAccFollowNode1" presStyleIdx="0" presStyleCnt="1">
        <dgm:presLayoutVars>
          <dgm:bulletEnabled val="1"/>
        </dgm:presLayoutVars>
      </dgm:prSet>
      <dgm:spPr/>
    </dgm:pt>
    <dgm:pt modelId="{6DC97770-B77E-4F9E-9142-9B83E1CF186D}" type="pres">
      <dgm:prSet presAssocID="{3D09FF94-7AF0-41F0-BFF9-F184430484C1}" presName="TwoNodes_1_text" presStyleLbl="node1" presStyleIdx="1" presStyleCnt="2">
        <dgm:presLayoutVars>
          <dgm:bulletEnabled val="1"/>
        </dgm:presLayoutVars>
      </dgm:prSet>
      <dgm:spPr/>
    </dgm:pt>
    <dgm:pt modelId="{4C04C324-8F38-4A17-9843-F0A2AAB70E6C}" type="pres">
      <dgm:prSet presAssocID="{3D09FF94-7AF0-41F0-BFF9-F184430484C1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DF47B42F-B81D-40E1-AC91-43B9E9B9765C}" type="presOf" srcId="{3B57A90F-981F-40E9-AC39-51EA36572B9A}" destId="{18672258-81AA-4142-BF9F-7B1E7BB9B7AA}" srcOrd="0" destOrd="0" presId="urn:microsoft.com/office/officeart/2005/8/layout/vProcess5"/>
    <dgm:cxn modelId="{36FE3966-03DA-48BA-9CDB-983468993C4A}" type="presOf" srcId="{32B81ACF-2C1D-4998-815E-916DFE16B8C3}" destId="{6E876345-EB3A-45A6-84F2-B9C7F58DC096}" srcOrd="0" destOrd="0" presId="urn:microsoft.com/office/officeart/2005/8/layout/vProcess5"/>
    <dgm:cxn modelId="{F76DD547-CBB8-4F54-BCB0-28735AAEC80F}" srcId="{3D09FF94-7AF0-41F0-BFF9-F184430484C1}" destId="{32B81ACF-2C1D-4998-815E-916DFE16B8C3}" srcOrd="1" destOrd="0" parTransId="{2FD0688E-3DF8-4E56-87AF-8EA7EED5A30B}" sibTransId="{81551DFF-7E3A-409E-A27F-A2967B0FFE04}"/>
    <dgm:cxn modelId="{8094B984-5F0E-459D-82E7-5C3952B04340}" type="presOf" srcId="{E3F25FEC-B748-4C19-B467-09DE7AFBECC5}" destId="{6DC97770-B77E-4F9E-9142-9B83E1CF186D}" srcOrd="1" destOrd="0" presId="urn:microsoft.com/office/officeart/2005/8/layout/vProcess5"/>
    <dgm:cxn modelId="{D188A4BC-AED9-44D4-85A8-311691BEB515}" type="presOf" srcId="{32B81ACF-2C1D-4998-815E-916DFE16B8C3}" destId="{4C04C324-8F38-4A17-9843-F0A2AAB70E6C}" srcOrd="1" destOrd="0" presId="urn:microsoft.com/office/officeart/2005/8/layout/vProcess5"/>
    <dgm:cxn modelId="{44E5B8E8-7955-4863-A9B7-814DD18FC578}" type="presOf" srcId="{E3F25FEC-B748-4C19-B467-09DE7AFBECC5}" destId="{198548B4-A860-4642-92EC-33BAF13CE059}" srcOrd="0" destOrd="0" presId="urn:microsoft.com/office/officeart/2005/8/layout/vProcess5"/>
    <dgm:cxn modelId="{EAF922E9-EEAC-4C7B-95B0-99A61E2908F8}" srcId="{3D09FF94-7AF0-41F0-BFF9-F184430484C1}" destId="{E3F25FEC-B748-4C19-B467-09DE7AFBECC5}" srcOrd="0" destOrd="0" parTransId="{A4D4FEE0-AB1E-4C3D-A5C6-3A365FB12FF7}" sibTransId="{3B57A90F-981F-40E9-AC39-51EA36572B9A}"/>
    <dgm:cxn modelId="{99E8BFF6-7F4E-4AEB-8E6C-EB94E5E0021D}" type="presOf" srcId="{3D09FF94-7AF0-41F0-BFF9-F184430484C1}" destId="{03015515-021F-44CA-A2E7-32BEBADB93A9}" srcOrd="0" destOrd="0" presId="urn:microsoft.com/office/officeart/2005/8/layout/vProcess5"/>
    <dgm:cxn modelId="{2367FA2F-B891-4341-829B-D9DC3C251AEF}" type="presParOf" srcId="{03015515-021F-44CA-A2E7-32BEBADB93A9}" destId="{928E85FA-CE39-4AC4-8077-14DCDA6C7618}" srcOrd="0" destOrd="0" presId="urn:microsoft.com/office/officeart/2005/8/layout/vProcess5"/>
    <dgm:cxn modelId="{E0968748-EA9B-40BB-9DCB-895786F8BC19}" type="presParOf" srcId="{03015515-021F-44CA-A2E7-32BEBADB93A9}" destId="{198548B4-A860-4642-92EC-33BAF13CE059}" srcOrd="1" destOrd="0" presId="urn:microsoft.com/office/officeart/2005/8/layout/vProcess5"/>
    <dgm:cxn modelId="{EFD716E3-F77D-464F-95B5-C12BF158C9A0}" type="presParOf" srcId="{03015515-021F-44CA-A2E7-32BEBADB93A9}" destId="{6E876345-EB3A-45A6-84F2-B9C7F58DC096}" srcOrd="2" destOrd="0" presId="urn:microsoft.com/office/officeart/2005/8/layout/vProcess5"/>
    <dgm:cxn modelId="{3386CC58-DF1F-46BF-8F14-1E47884CAB7D}" type="presParOf" srcId="{03015515-021F-44CA-A2E7-32BEBADB93A9}" destId="{18672258-81AA-4142-BF9F-7B1E7BB9B7AA}" srcOrd="3" destOrd="0" presId="urn:microsoft.com/office/officeart/2005/8/layout/vProcess5"/>
    <dgm:cxn modelId="{8B01E406-243B-4C61-979E-CA59359FB86D}" type="presParOf" srcId="{03015515-021F-44CA-A2E7-32BEBADB93A9}" destId="{6DC97770-B77E-4F9E-9142-9B83E1CF186D}" srcOrd="4" destOrd="0" presId="urn:microsoft.com/office/officeart/2005/8/layout/vProcess5"/>
    <dgm:cxn modelId="{620872EB-99D0-4472-B114-3327ACF2EB1E}" type="presParOf" srcId="{03015515-021F-44CA-A2E7-32BEBADB93A9}" destId="{4C04C324-8F38-4A17-9843-F0A2AAB70E6C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F6537016-87A2-4DD6-96FD-D7B65B072241}" type="doc">
      <dgm:prSet loTypeId="urn:microsoft.com/office/officeart/2005/8/layout/equation2" loCatId="process" qsTypeId="urn:microsoft.com/office/officeart/2005/8/quickstyle/simple1" qsCatId="simple" csTypeId="urn:microsoft.com/office/officeart/2005/8/colors/colorful5" csCatId="colorful" phldr="1"/>
      <dgm:spPr/>
    </dgm:pt>
    <dgm:pt modelId="{B055331F-0CAE-4773-8FD0-C92AEB6B1655}">
      <dgm:prSet phldrT="[Text]"/>
      <dgm:spPr/>
      <dgm:t>
        <a:bodyPr/>
        <a:lstStyle/>
        <a:p>
          <a:endParaRPr lang="en-GB" dirty="0"/>
        </a:p>
      </dgm:t>
    </dgm:pt>
    <dgm:pt modelId="{2FDA5683-9E48-4848-B84E-7939C0A241E0}" type="parTrans" cxnId="{916577AD-0267-467B-84C9-F22CF49FD049}">
      <dgm:prSet/>
      <dgm:spPr/>
      <dgm:t>
        <a:bodyPr/>
        <a:lstStyle/>
        <a:p>
          <a:endParaRPr lang="en-GB"/>
        </a:p>
      </dgm:t>
    </dgm:pt>
    <dgm:pt modelId="{3091AFD3-8382-4D52-BADE-9B5F1B1E4D53}" type="sibTrans" cxnId="{916577AD-0267-467B-84C9-F22CF49FD049}">
      <dgm:prSet/>
      <dgm:spPr/>
      <dgm:t>
        <a:bodyPr/>
        <a:lstStyle/>
        <a:p>
          <a:endParaRPr lang="en-GB"/>
        </a:p>
      </dgm:t>
    </dgm:pt>
    <dgm:pt modelId="{7FA11D68-67E4-4A9F-99B3-92BF0E0C4B9A}">
      <dgm:prSet phldrT="[Text]"/>
      <dgm:spPr/>
      <dgm:t>
        <a:bodyPr/>
        <a:lstStyle/>
        <a:p>
          <a:endParaRPr lang="en-GB" dirty="0"/>
        </a:p>
      </dgm:t>
    </dgm:pt>
    <dgm:pt modelId="{6F9684BC-A965-4BCD-B918-89A50CF8C5CE}" type="parTrans" cxnId="{7BC765FD-8FF6-4470-8A3D-0A4CF7592569}">
      <dgm:prSet/>
      <dgm:spPr/>
      <dgm:t>
        <a:bodyPr/>
        <a:lstStyle/>
        <a:p>
          <a:endParaRPr lang="en-GB"/>
        </a:p>
      </dgm:t>
    </dgm:pt>
    <dgm:pt modelId="{515F8F86-799A-4DE9-8B21-CAE8D4F97C06}" type="sibTrans" cxnId="{7BC765FD-8FF6-4470-8A3D-0A4CF7592569}">
      <dgm:prSet/>
      <dgm:spPr/>
      <dgm:t>
        <a:bodyPr/>
        <a:lstStyle/>
        <a:p>
          <a:endParaRPr lang="en-GB"/>
        </a:p>
      </dgm:t>
    </dgm:pt>
    <dgm:pt modelId="{CA2467F6-F38C-4270-99FE-509529CFB941}">
      <dgm:prSet phldrT="[Text]"/>
      <dgm:spPr/>
      <dgm:t>
        <a:bodyPr/>
        <a:lstStyle/>
        <a:p>
          <a:endParaRPr lang="en-GB" dirty="0"/>
        </a:p>
      </dgm:t>
    </dgm:pt>
    <dgm:pt modelId="{B6AD3912-A839-41EA-8F5F-6DFCCB64B4CB}" type="parTrans" cxnId="{02CC19DF-A765-4CE5-99A7-A0F01BCFEAF9}">
      <dgm:prSet/>
      <dgm:spPr/>
      <dgm:t>
        <a:bodyPr/>
        <a:lstStyle/>
        <a:p>
          <a:endParaRPr lang="en-GB"/>
        </a:p>
      </dgm:t>
    </dgm:pt>
    <dgm:pt modelId="{81AE8102-6C7F-4FFC-88D2-58F3E4ADBC11}" type="sibTrans" cxnId="{02CC19DF-A765-4CE5-99A7-A0F01BCFEAF9}">
      <dgm:prSet/>
      <dgm:spPr/>
      <dgm:t>
        <a:bodyPr/>
        <a:lstStyle/>
        <a:p>
          <a:endParaRPr lang="en-GB"/>
        </a:p>
      </dgm:t>
    </dgm:pt>
    <dgm:pt modelId="{1BC73750-B1E2-48C0-BD60-33A1E986E9F0}" type="pres">
      <dgm:prSet presAssocID="{F6537016-87A2-4DD6-96FD-D7B65B072241}" presName="Name0" presStyleCnt="0">
        <dgm:presLayoutVars>
          <dgm:dir/>
          <dgm:resizeHandles val="exact"/>
        </dgm:presLayoutVars>
      </dgm:prSet>
      <dgm:spPr/>
    </dgm:pt>
    <dgm:pt modelId="{916A7D58-41D2-4570-9258-FAFE358C224D}" type="pres">
      <dgm:prSet presAssocID="{F6537016-87A2-4DD6-96FD-D7B65B072241}" presName="vNodes" presStyleCnt="0"/>
      <dgm:spPr/>
    </dgm:pt>
    <dgm:pt modelId="{DC4DF0D5-B78B-4CD0-84D2-3272F42766A3}" type="pres">
      <dgm:prSet presAssocID="{B055331F-0CAE-4773-8FD0-C92AEB6B1655}" presName="node" presStyleLbl="node1" presStyleIdx="0" presStyleCnt="3">
        <dgm:presLayoutVars>
          <dgm:bulletEnabled val="1"/>
        </dgm:presLayoutVars>
      </dgm:prSet>
      <dgm:spPr/>
    </dgm:pt>
    <dgm:pt modelId="{CA81FC6F-5F44-4032-83E6-82725C4FB915}" type="pres">
      <dgm:prSet presAssocID="{3091AFD3-8382-4D52-BADE-9B5F1B1E4D53}" presName="spacerT" presStyleCnt="0"/>
      <dgm:spPr/>
    </dgm:pt>
    <dgm:pt modelId="{66BFCB4A-E788-4C32-87E6-308006AB6DEE}" type="pres">
      <dgm:prSet presAssocID="{3091AFD3-8382-4D52-BADE-9B5F1B1E4D53}" presName="sibTrans" presStyleLbl="sibTrans2D1" presStyleIdx="0" presStyleCnt="2"/>
      <dgm:spPr/>
    </dgm:pt>
    <dgm:pt modelId="{ABC6112B-7C39-4986-95C1-0F764CD4DDD7}" type="pres">
      <dgm:prSet presAssocID="{3091AFD3-8382-4D52-BADE-9B5F1B1E4D53}" presName="spacerB" presStyleCnt="0"/>
      <dgm:spPr/>
    </dgm:pt>
    <dgm:pt modelId="{8ED35F89-4C61-4648-B648-5427D1BCAD32}" type="pres">
      <dgm:prSet presAssocID="{7FA11D68-67E4-4A9F-99B3-92BF0E0C4B9A}" presName="node" presStyleLbl="node1" presStyleIdx="1" presStyleCnt="3">
        <dgm:presLayoutVars>
          <dgm:bulletEnabled val="1"/>
        </dgm:presLayoutVars>
      </dgm:prSet>
      <dgm:spPr/>
    </dgm:pt>
    <dgm:pt modelId="{9BD6A3EB-4545-406F-B8DD-815266C939A8}" type="pres">
      <dgm:prSet presAssocID="{F6537016-87A2-4DD6-96FD-D7B65B072241}" presName="sibTransLast" presStyleLbl="sibTrans2D1" presStyleIdx="1" presStyleCnt="2"/>
      <dgm:spPr/>
    </dgm:pt>
    <dgm:pt modelId="{F3547F04-89C2-48C6-9B6D-218A46183DF3}" type="pres">
      <dgm:prSet presAssocID="{F6537016-87A2-4DD6-96FD-D7B65B072241}" presName="connectorText" presStyleLbl="sibTrans2D1" presStyleIdx="1" presStyleCnt="2"/>
      <dgm:spPr/>
    </dgm:pt>
    <dgm:pt modelId="{D392A08A-62DF-45F8-AE6C-80F9A2573C9A}" type="pres">
      <dgm:prSet presAssocID="{F6537016-87A2-4DD6-96FD-D7B65B072241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FA810308-DA49-457C-A0AF-827359F83F9F}" type="presOf" srcId="{515F8F86-799A-4DE9-8B21-CAE8D4F97C06}" destId="{9BD6A3EB-4545-406F-B8DD-815266C939A8}" srcOrd="0" destOrd="0" presId="urn:microsoft.com/office/officeart/2005/8/layout/equation2"/>
    <dgm:cxn modelId="{B24AAA23-6E51-4D2A-9BBF-53A8F6EC0FDA}" type="presOf" srcId="{B055331F-0CAE-4773-8FD0-C92AEB6B1655}" destId="{DC4DF0D5-B78B-4CD0-84D2-3272F42766A3}" srcOrd="0" destOrd="0" presId="urn:microsoft.com/office/officeart/2005/8/layout/equation2"/>
    <dgm:cxn modelId="{59F24636-24B8-465C-8F29-4AF415C2DF79}" type="presOf" srcId="{CA2467F6-F38C-4270-99FE-509529CFB941}" destId="{D392A08A-62DF-45F8-AE6C-80F9A2573C9A}" srcOrd="0" destOrd="0" presId="urn:microsoft.com/office/officeart/2005/8/layout/equation2"/>
    <dgm:cxn modelId="{916577AD-0267-467B-84C9-F22CF49FD049}" srcId="{F6537016-87A2-4DD6-96FD-D7B65B072241}" destId="{B055331F-0CAE-4773-8FD0-C92AEB6B1655}" srcOrd="0" destOrd="0" parTransId="{2FDA5683-9E48-4848-B84E-7939C0A241E0}" sibTransId="{3091AFD3-8382-4D52-BADE-9B5F1B1E4D53}"/>
    <dgm:cxn modelId="{983851C0-7D8A-4E56-8215-010B8D2C547E}" type="presOf" srcId="{515F8F86-799A-4DE9-8B21-CAE8D4F97C06}" destId="{F3547F04-89C2-48C6-9B6D-218A46183DF3}" srcOrd="1" destOrd="0" presId="urn:microsoft.com/office/officeart/2005/8/layout/equation2"/>
    <dgm:cxn modelId="{96E60DD3-664E-49FD-9298-C279F8866074}" type="presOf" srcId="{3091AFD3-8382-4D52-BADE-9B5F1B1E4D53}" destId="{66BFCB4A-E788-4C32-87E6-308006AB6DEE}" srcOrd="0" destOrd="0" presId="urn:microsoft.com/office/officeart/2005/8/layout/equation2"/>
    <dgm:cxn modelId="{698AC2DE-C453-4584-B3AC-CF6D8C676DD1}" type="presOf" srcId="{7FA11D68-67E4-4A9F-99B3-92BF0E0C4B9A}" destId="{8ED35F89-4C61-4648-B648-5427D1BCAD32}" srcOrd="0" destOrd="0" presId="urn:microsoft.com/office/officeart/2005/8/layout/equation2"/>
    <dgm:cxn modelId="{02CC19DF-A765-4CE5-99A7-A0F01BCFEAF9}" srcId="{F6537016-87A2-4DD6-96FD-D7B65B072241}" destId="{CA2467F6-F38C-4270-99FE-509529CFB941}" srcOrd="2" destOrd="0" parTransId="{B6AD3912-A839-41EA-8F5F-6DFCCB64B4CB}" sibTransId="{81AE8102-6C7F-4FFC-88D2-58F3E4ADBC11}"/>
    <dgm:cxn modelId="{1DCA67ED-493A-4BB4-9C5C-4BDA69B4E592}" type="presOf" srcId="{F6537016-87A2-4DD6-96FD-D7B65B072241}" destId="{1BC73750-B1E2-48C0-BD60-33A1E986E9F0}" srcOrd="0" destOrd="0" presId="urn:microsoft.com/office/officeart/2005/8/layout/equation2"/>
    <dgm:cxn modelId="{7BC765FD-8FF6-4470-8A3D-0A4CF7592569}" srcId="{F6537016-87A2-4DD6-96FD-D7B65B072241}" destId="{7FA11D68-67E4-4A9F-99B3-92BF0E0C4B9A}" srcOrd="1" destOrd="0" parTransId="{6F9684BC-A965-4BCD-B918-89A50CF8C5CE}" sibTransId="{515F8F86-799A-4DE9-8B21-CAE8D4F97C06}"/>
    <dgm:cxn modelId="{10FF8EBB-F655-4DFD-8F0C-8F05C9821E93}" type="presParOf" srcId="{1BC73750-B1E2-48C0-BD60-33A1E986E9F0}" destId="{916A7D58-41D2-4570-9258-FAFE358C224D}" srcOrd="0" destOrd="0" presId="urn:microsoft.com/office/officeart/2005/8/layout/equation2"/>
    <dgm:cxn modelId="{C9C3B9D5-90F6-4413-B452-B39FA59B7885}" type="presParOf" srcId="{916A7D58-41D2-4570-9258-FAFE358C224D}" destId="{DC4DF0D5-B78B-4CD0-84D2-3272F42766A3}" srcOrd="0" destOrd="0" presId="urn:microsoft.com/office/officeart/2005/8/layout/equation2"/>
    <dgm:cxn modelId="{945B4DBC-C50E-4434-BE47-9713CAC0F596}" type="presParOf" srcId="{916A7D58-41D2-4570-9258-FAFE358C224D}" destId="{CA81FC6F-5F44-4032-83E6-82725C4FB915}" srcOrd="1" destOrd="0" presId="urn:microsoft.com/office/officeart/2005/8/layout/equation2"/>
    <dgm:cxn modelId="{6E69A7C6-25DC-42C3-AD8A-AD7EB06C293D}" type="presParOf" srcId="{916A7D58-41D2-4570-9258-FAFE358C224D}" destId="{66BFCB4A-E788-4C32-87E6-308006AB6DEE}" srcOrd="2" destOrd="0" presId="urn:microsoft.com/office/officeart/2005/8/layout/equation2"/>
    <dgm:cxn modelId="{7EC0092D-9327-4848-BE0B-6B67CD8FBB42}" type="presParOf" srcId="{916A7D58-41D2-4570-9258-FAFE358C224D}" destId="{ABC6112B-7C39-4986-95C1-0F764CD4DDD7}" srcOrd="3" destOrd="0" presId="urn:microsoft.com/office/officeart/2005/8/layout/equation2"/>
    <dgm:cxn modelId="{7C0C8BD4-BD2D-467D-96B9-4FE911005702}" type="presParOf" srcId="{916A7D58-41D2-4570-9258-FAFE358C224D}" destId="{8ED35F89-4C61-4648-B648-5427D1BCAD32}" srcOrd="4" destOrd="0" presId="urn:microsoft.com/office/officeart/2005/8/layout/equation2"/>
    <dgm:cxn modelId="{9014E274-FEC8-4090-883C-43CC7BB5DEFF}" type="presParOf" srcId="{1BC73750-B1E2-48C0-BD60-33A1E986E9F0}" destId="{9BD6A3EB-4545-406F-B8DD-815266C939A8}" srcOrd="1" destOrd="0" presId="urn:microsoft.com/office/officeart/2005/8/layout/equation2"/>
    <dgm:cxn modelId="{3D6C6B9F-BD5C-4E7C-B86A-A2D0D93CD992}" type="presParOf" srcId="{9BD6A3EB-4545-406F-B8DD-815266C939A8}" destId="{F3547F04-89C2-48C6-9B6D-218A46183DF3}" srcOrd="0" destOrd="0" presId="urn:microsoft.com/office/officeart/2005/8/layout/equation2"/>
    <dgm:cxn modelId="{81AE3390-4423-46A1-A675-7CB07EE00322}" type="presParOf" srcId="{1BC73750-B1E2-48C0-BD60-33A1E986E9F0}" destId="{D392A08A-62DF-45F8-AE6C-80F9A2573C9A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7B64EA-73F0-4769-80DA-0C68D0F76259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A1F56303-FF48-4565-80AE-1A7E4D042BE2}">
      <dgm:prSet phldrT="[Text]"/>
      <dgm:spPr/>
      <dgm:t>
        <a:bodyPr/>
        <a:lstStyle/>
        <a:p>
          <a:r>
            <a:rPr lang="en-GB" dirty="0"/>
            <a:t>1</a:t>
          </a:r>
        </a:p>
      </dgm:t>
    </dgm:pt>
    <dgm:pt modelId="{49872DD8-521F-461F-888B-6DC05D4DFE9B}" type="parTrans" cxnId="{73C08314-1CA4-4F74-BC5C-C33657B7B693}">
      <dgm:prSet/>
      <dgm:spPr/>
      <dgm:t>
        <a:bodyPr/>
        <a:lstStyle/>
        <a:p>
          <a:endParaRPr lang="en-GB"/>
        </a:p>
      </dgm:t>
    </dgm:pt>
    <dgm:pt modelId="{73FF43D8-71BB-4DFE-BD22-8D0105BA385F}" type="sibTrans" cxnId="{73C08314-1CA4-4F74-BC5C-C33657B7B693}">
      <dgm:prSet/>
      <dgm:spPr/>
      <dgm:t>
        <a:bodyPr/>
        <a:lstStyle/>
        <a:p>
          <a:endParaRPr lang="en-GB"/>
        </a:p>
      </dgm:t>
    </dgm:pt>
    <dgm:pt modelId="{C7087E87-EDBF-4734-A6CD-8E41DF4B2007}">
      <dgm:prSet phldrT="[Text]"/>
      <dgm:spPr/>
      <dgm:t>
        <a:bodyPr/>
        <a:lstStyle/>
        <a:p>
          <a:endParaRPr lang="en-GB" dirty="0"/>
        </a:p>
      </dgm:t>
    </dgm:pt>
    <dgm:pt modelId="{22C5010E-7FFB-41BC-B862-0336642E5412}" type="parTrans" cxnId="{5584D0C1-AE20-45DF-BA20-2654127564D4}">
      <dgm:prSet/>
      <dgm:spPr/>
      <dgm:t>
        <a:bodyPr/>
        <a:lstStyle/>
        <a:p>
          <a:endParaRPr lang="en-GB"/>
        </a:p>
      </dgm:t>
    </dgm:pt>
    <dgm:pt modelId="{BF32121D-8640-49A9-BCEB-2976145C5082}" type="sibTrans" cxnId="{5584D0C1-AE20-45DF-BA20-2654127564D4}">
      <dgm:prSet/>
      <dgm:spPr/>
      <dgm:t>
        <a:bodyPr/>
        <a:lstStyle/>
        <a:p>
          <a:endParaRPr lang="en-GB"/>
        </a:p>
      </dgm:t>
    </dgm:pt>
    <dgm:pt modelId="{C28044C3-2AD7-454B-8681-44892424E905}">
      <dgm:prSet phldrT="[Text]"/>
      <dgm:spPr/>
      <dgm:t>
        <a:bodyPr/>
        <a:lstStyle/>
        <a:p>
          <a:r>
            <a:rPr lang="en-GB" dirty="0"/>
            <a:t>2</a:t>
          </a:r>
        </a:p>
      </dgm:t>
    </dgm:pt>
    <dgm:pt modelId="{97DE821F-4C40-4369-A6EA-1043E8D8C987}" type="parTrans" cxnId="{21C05DF1-772B-4F78-A208-6CE1E4575150}">
      <dgm:prSet/>
      <dgm:spPr/>
      <dgm:t>
        <a:bodyPr/>
        <a:lstStyle/>
        <a:p>
          <a:endParaRPr lang="en-GB"/>
        </a:p>
      </dgm:t>
    </dgm:pt>
    <dgm:pt modelId="{71898BE6-E8CB-4FBF-93EE-822D99886321}" type="sibTrans" cxnId="{21C05DF1-772B-4F78-A208-6CE1E4575150}">
      <dgm:prSet/>
      <dgm:spPr/>
      <dgm:t>
        <a:bodyPr/>
        <a:lstStyle/>
        <a:p>
          <a:endParaRPr lang="en-GB"/>
        </a:p>
      </dgm:t>
    </dgm:pt>
    <dgm:pt modelId="{B1ADED0A-64FE-4CE6-AD49-AB369C41BA59}">
      <dgm:prSet phldrT="[Text]"/>
      <dgm:spPr/>
      <dgm:t>
        <a:bodyPr/>
        <a:lstStyle/>
        <a:p>
          <a:endParaRPr lang="en-GB" dirty="0"/>
        </a:p>
      </dgm:t>
    </dgm:pt>
    <dgm:pt modelId="{0F1DD17C-9F90-4DF1-8280-DDC00B67288E}" type="parTrans" cxnId="{BB229D93-6927-4B9A-9D71-978FA01EA769}">
      <dgm:prSet/>
      <dgm:spPr/>
      <dgm:t>
        <a:bodyPr/>
        <a:lstStyle/>
        <a:p>
          <a:endParaRPr lang="en-GB"/>
        </a:p>
      </dgm:t>
    </dgm:pt>
    <dgm:pt modelId="{D8B2C14C-8055-4FC8-A914-1BDD9D5B848A}" type="sibTrans" cxnId="{BB229D93-6927-4B9A-9D71-978FA01EA769}">
      <dgm:prSet/>
      <dgm:spPr/>
      <dgm:t>
        <a:bodyPr/>
        <a:lstStyle/>
        <a:p>
          <a:endParaRPr lang="en-GB"/>
        </a:p>
      </dgm:t>
    </dgm:pt>
    <dgm:pt modelId="{0994D882-F96D-42FA-83EC-54E1B56DB294}">
      <dgm:prSet phldrT="[Text]"/>
      <dgm:spPr/>
      <dgm:t>
        <a:bodyPr/>
        <a:lstStyle/>
        <a:p>
          <a:r>
            <a:rPr lang="en-GB" dirty="0"/>
            <a:t>3</a:t>
          </a:r>
        </a:p>
      </dgm:t>
    </dgm:pt>
    <dgm:pt modelId="{4C99070B-D740-435E-A7FA-54E006F0201A}" type="parTrans" cxnId="{CEF1A8DA-C701-425F-B38C-4C33DDCE95CB}">
      <dgm:prSet/>
      <dgm:spPr/>
      <dgm:t>
        <a:bodyPr/>
        <a:lstStyle/>
        <a:p>
          <a:endParaRPr lang="en-GB"/>
        </a:p>
      </dgm:t>
    </dgm:pt>
    <dgm:pt modelId="{8251120E-3D52-4A10-AC76-1E837B1363FC}" type="sibTrans" cxnId="{CEF1A8DA-C701-425F-B38C-4C33DDCE95CB}">
      <dgm:prSet/>
      <dgm:spPr/>
      <dgm:t>
        <a:bodyPr/>
        <a:lstStyle/>
        <a:p>
          <a:endParaRPr lang="en-GB"/>
        </a:p>
      </dgm:t>
    </dgm:pt>
    <dgm:pt modelId="{8D5BA3BB-C1DC-48F7-B2C6-54A1443A095C}">
      <dgm:prSet phldrT="[Text]"/>
      <dgm:spPr/>
      <dgm:t>
        <a:bodyPr/>
        <a:lstStyle/>
        <a:p>
          <a:endParaRPr lang="en-GB" dirty="0"/>
        </a:p>
      </dgm:t>
    </dgm:pt>
    <dgm:pt modelId="{FB77730C-9DBE-45BD-9A7D-6D2ED5996D48}" type="parTrans" cxnId="{3AD7D1DF-8070-4113-BD0D-7604AC83C8C5}">
      <dgm:prSet/>
      <dgm:spPr/>
      <dgm:t>
        <a:bodyPr/>
        <a:lstStyle/>
        <a:p>
          <a:endParaRPr lang="en-GB"/>
        </a:p>
      </dgm:t>
    </dgm:pt>
    <dgm:pt modelId="{3E33F127-E83C-4CCB-A498-B5858A1CCBF3}" type="sibTrans" cxnId="{3AD7D1DF-8070-4113-BD0D-7604AC83C8C5}">
      <dgm:prSet/>
      <dgm:spPr/>
      <dgm:t>
        <a:bodyPr/>
        <a:lstStyle/>
        <a:p>
          <a:endParaRPr lang="en-GB"/>
        </a:p>
      </dgm:t>
    </dgm:pt>
    <dgm:pt modelId="{AABDBBE1-41DD-4E14-802D-970F32A20243}" type="pres">
      <dgm:prSet presAssocID="{837B64EA-73F0-4769-80DA-0C68D0F76259}" presName="rootnode" presStyleCnt="0">
        <dgm:presLayoutVars>
          <dgm:chMax/>
          <dgm:chPref/>
          <dgm:dir/>
          <dgm:animLvl val="lvl"/>
        </dgm:presLayoutVars>
      </dgm:prSet>
      <dgm:spPr/>
    </dgm:pt>
    <dgm:pt modelId="{29BDB9CC-7840-4AF3-9BF3-81FBAFD39925}" type="pres">
      <dgm:prSet presAssocID="{A1F56303-FF48-4565-80AE-1A7E4D042BE2}" presName="composite" presStyleCnt="0"/>
      <dgm:spPr/>
    </dgm:pt>
    <dgm:pt modelId="{EC0833F2-6663-4E72-9DEA-E525210EBAAF}" type="pres">
      <dgm:prSet presAssocID="{A1F56303-FF48-4565-80AE-1A7E4D042BE2}" presName="bentUpArrow1" presStyleLbl="alignImgPlace1" presStyleIdx="0" presStyleCnt="2"/>
      <dgm:spPr/>
    </dgm:pt>
    <dgm:pt modelId="{636273A0-007F-4A26-BA36-D8093CA4509C}" type="pres">
      <dgm:prSet presAssocID="{A1F56303-FF48-4565-80AE-1A7E4D042BE2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</dgm:pt>
    <dgm:pt modelId="{BACE23B8-007E-44D3-A24B-2505EBC3C086}" type="pres">
      <dgm:prSet presAssocID="{A1F56303-FF48-4565-80AE-1A7E4D042BE2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F74E78C3-9CB3-45CD-9D1A-07FDA7276A82}" type="pres">
      <dgm:prSet presAssocID="{73FF43D8-71BB-4DFE-BD22-8D0105BA385F}" presName="sibTrans" presStyleCnt="0"/>
      <dgm:spPr/>
    </dgm:pt>
    <dgm:pt modelId="{E063DC9A-C3B7-44AF-9485-A2C33F64D614}" type="pres">
      <dgm:prSet presAssocID="{C28044C3-2AD7-454B-8681-44892424E905}" presName="composite" presStyleCnt="0"/>
      <dgm:spPr/>
    </dgm:pt>
    <dgm:pt modelId="{69264821-4CAB-417B-871F-5A7B04D077F3}" type="pres">
      <dgm:prSet presAssocID="{C28044C3-2AD7-454B-8681-44892424E905}" presName="bentUpArrow1" presStyleLbl="alignImgPlace1" presStyleIdx="1" presStyleCnt="2"/>
      <dgm:spPr/>
    </dgm:pt>
    <dgm:pt modelId="{906C19AE-A655-494D-8B1F-65AEF95BE080}" type="pres">
      <dgm:prSet presAssocID="{C28044C3-2AD7-454B-8681-44892424E905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</dgm:pt>
    <dgm:pt modelId="{DBBEC97F-7230-44EB-ABD7-BD702DE2F1F2}" type="pres">
      <dgm:prSet presAssocID="{C28044C3-2AD7-454B-8681-44892424E905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C1DE13AC-3E7B-4F2D-9253-5A7A1288443E}" type="pres">
      <dgm:prSet presAssocID="{71898BE6-E8CB-4FBF-93EE-822D99886321}" presName="sibTrans" presStyleCnt="0"/>
      <dgm:spPr/>
    </dgm:pt>
    <dgm:pt modelId="{BAE4FC65-1E27-463D-8AE4-AF9412AAFB75}" type="pres">
      <dgm:prSet presAssocID="{0994D882-F96D-42FA-83EC-54E1B56DB294}" presName="composite" presStyleCnt="0"/>
      <dgm:spPr/>
    </dgm:pt>
    <dgm:pt modelId="{EE1A8C44-AA95-417D-B2AA-476CD38847E6}" type="pres">
      <dgm:prSet presAssocID="{0994D882-F96D-42FA-83EC-54E1B56DB294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</dgm:pt>
    <dgm:pt modelId="{45469042-A7B7-4F0E-BEF2-E700D42D44E9}" type="pres">
      <dgm:prSet presAssocID="{0994D882-F96D-42FA-83EC-54E1B56DB294}" presName="Final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73C08314-1CA4-4F74-BC5C-C33657B7B693}" srcId="{837B64EA-73F0-4769-80DA-0C68D0F76259}" destId="{A1F56303-FF48-4565-80AE-1A7E4D042BE2}" srcOrd="0" destOrd="0" parTransId="{49872DD8-521F-461F-888B-6DC05D4DFE9B}" sibTransId="{73FF43D8-71BB-4DFE-BD22-8D0105BA385F}"/>
    <dgm:cxn modelId="{BB229D93-6927-4B9A-9D71-978FA01EA769}" srcId="{C28044C3-2AD7-454B-8681-44892424E905}" destId="{B1ADED0A-64FE-4CE6-AD49-AB369C41BA59}" srcOrd="0" destOrd="0" parTransId="{0F1DD17C-9F90-4DF1-8280-DDC00B67288E}" sibTransId="{D8B2C14C-8055-4FC8-A914-1BDD9D5B848A}"/>
    <dgm:cxn modelId="{A3A36C9E-7A3F-4C66-A22A-9C2A94A8EF52}" type="presOf" srcId="{0994D882-F96D-42FA-83EC-54E1B56DB294}" destId="{EE1A8C44-AA95-417D-B2AA-476CD38847E6}" srcOrd="0" destOrd="0" presId="urn:microsoft.com/office/officeart/2005/8/layout/StepDownProcess"/>
    <dgm:cxn modelId="{F22557A2-B0BA-425F-A8BF-3E041B3100E7}" type="presOf" srcId="{C7087E87-EDBF-4734-A6CD-8E41DF4B2007}" destId="{BACE23B8-007E-44D3-A24B-2505EBC3C086}" srcOrd="0" destOrd="0" presId="urn:microsoft.com/office/officeart/2005/8/layout/StepDownProcess"/>
    <dgm:cxn modelId="{06F9ADBB-A4D3-43A8-A62D-CE3B5C4CAFBB}" type="presOf" srcId="{B1ADED0A-64FE-4CE6-AD49-AB369C41BA59}" destId="{DBBEC97F-7230-44EB-ABD7-BD702DE2F1F2}" srcOrd="0" destOrd="0" presId="urn:microsoft.com/office/officeart/2005/8/layout/StepDownProcess"/>
    <dgm:cxn modelId="{5584D0C1-AE20-45DF-BA20-2654127564D4}" srcId="{A1F56303-FF48-4565-80AE-1A7E4D042BE2}" destId="{C7087E87-EDBF-4734-A6CD-8E41DF4B2007}" srcOrd="0" destOrd="0" parTransId="{22C5010E-7FFB-41BC-B862-0336642E5412}" sibTransId="{BF32121D-8640-49A9-BCEB-2976145C5082}"/>
    <dgm:cxn modelId="{90EF1CCA-6C21-4145-995B-7D6392B0FA89}" type="presOf" srcId="{C28044C3-2AD7-454B-8681-44892424E905}" destId="{906C19AE-A655-494D-8B1F-65AEF95BE080}" srcOrd="0" destOrd="0" presId="urn:microsoft.com/office/officeart/2005/8/layout/StepDownProcess"/>
    <dgm:cxn modelId="{667E2ECE-6408-418D-ACAF-87A5E2738353}" type="presOf" srcId="{A1F56303-FF48-4565-80AE-1A7E4D042BE2}" destId="{636273A0-007F-4A26-BA36-D8093CA4509C}" srcOrd="0" destOrd="0" presId="urn:microsoft.com/office/officeart/2005/8/layout/StepDownProcess"/>
    <dgm:cxn modelId="{CEF1A8DA-C701-425F-B38C-4C33DDCE95CB}" srcId="{837B64EA-73F0-4769-80DA-0C68D0F76259}" destId="{0994D882-F96D-42FA-83EC-54E1B56DB294}" srcOrd="2" destOrd="0" parTransId="{4C99070B-D740-435E-A7FA-54E006F0201A}" sibTransId="{8251120E-3D52-4A10-AC76-1E837B1363FC}"/>
    <dgm:cxn modelId="{3AD7D1DF-8070-4113-BD0D-7604AC83C8C5}" srcId="{0994D882-F96D-42FA-83EC-54E1B56DB294}" destId="{8D5BA3BB-C1DC-48F7-B2C6-54A1443A095C}" srcOrd="0" destOrd="0" parTransId="{FB77730C-9DBE-45BD-9A7D-6D2ED5996D48}" sibTransId="{3E33F127-E83C-4CCB-A498-B5858A1CCBF3}"/>
    <dgm:cxn modelId="{71D634F1-860B-463E-BFB2-190F18A5B2AB}" type="presOf" srcId="{8D5BA3BB-C1DC-48F7-B2C6-54A1443A095C}" destId="{45469042-A7B7-4F0E-BEF2-E700D42D44E9}" srcOrd="0" destOrd="0" presId="urn:microsoft.com/office/officeart/2005/8/layout/StepDownProcess"/>
    <dgm:cxn modelId="{21C05DF1-772B-4F78-A208-6CE1E4575150}" srcId="{837B64EA-73F0-4769-80DA-0C68D0F76259}" destId="{C28044C3-2AD7-454B-8681-44892424E905}" srcOrd="1" destOrd="0" parTransId="{97DE821F-4C40-4369-A6EA-1043E8D8C987}" sibTransId="{71898BE6-E8CB-4FBF-93EE-822D99886321}"/>
    <dgm:cxn modelId="{4FB7ADFF-CE34-47A5-A497-33B64A8B356E}" type="presOf" srcId="{837B64EA-73F0-4769-80DA-0C68D0F76259}" destId="{AABDBBE1-41DD-4E14-802D-970F32A20243}" srcOrd="0" destOrd="0" presId="urn:microsoft.com/office/officeart/2005/8/layout/StepDownProcess"/>
    <dgm:cxn modelId="{86E8530D-4FDB-4686-8642-6FF0F5387FC0}" type="presParOf" srcId="{AABDBBE1-41DD-4E14-802D-970F32A20243}" destId="{29BDB9CC-7840-4AF3-9BF3-81FBAFD39925}" srcOrd="0" destOrd="0" presId="urn:microsoft.com/office/officeart/2005/8/layout/StepDownProcess"/>
    <dgm:cxn modelId="{611CACFF-F458-4D1E-9B75-AC96795F7D6D}" type="presParOf" srcId="{29BDB9CC-7840-4AF3-9BF3-81FBAFD39925}" destId="{EC0833F2-6663-4E72-9DEA-E525210EBAAF}" srcOrd="0" destOrd="0" presId="urn:microsoft.com/office/officeart/2005/8/layout/StepDownProcess"/>
    <dgm:cxn modelId="{E4865A45-BD51-4BFB-9BFD-00738FB5B67C}" type="presParOf" srcId="{29BDB9CC-7840-4AF3-9BF3-81FBAFD39925}" destId="{636273A0-007F-4A26-BA36-D8093CA4509C}" srcOrd="1" destOrd="0" presId="urn:microsoft.com/office/officeart/2005/8/layout/StepDownProcess"/>
    <dgm:cxn modelId="{36E9C57E-6250-4773-B338-D8F34FCF4B90}" type="presParOf" srcId="{29BDB9CC-7840-4AF3-9BF3-81FBAFD39925}" destId="{BACE23B8-007E-44D3-A24B-2505EBC3C086}" srcOrd="2" destOrd="0" presId="urn:microsoft.com/office/officeart/2005/8/layout/StepDownProcess"/>
    <dgm:cxn modelId="{529DBCBF-1393-4A97-A82F-0C0349E2E7FF}" type="presParOf" srcId="{AABDBBE1-41DD-4E14-802D-970F32A20243}" destId="{F74E78C3-9CB3-45CD-9D1A-07FDA7276A82}" srcOrd="1" destOrd="0" presId="urn:microsoft.com/office/officeart/2005/8/layout/StepDownProcess"/>
    <dgm:cxn modelId="{D5309622-5154-458B-8B7F-5E4DCA9D0B0B}" type="presParOf" srcId="{AABDBBE1-41DD-4E14-802D-970F32A20243}" destId="{E063DC9A-C3B7-44AF-9485-A2C33F64D614}" srcOrd="2" destOrd="0" presId="urn:microsoft.com/office/officeart/2005/8/layout/StepDownProcess"/>
    <dgm:cxn modelId="{F9A8CAA7-82AD-4AFB-86BF-98D0F455F57C}" type="presParOf" srcId="{E063DC9A-C3B7-44AF-9485-A2C33F64D614}" destId="{69264821-4CAB-417B-871F-5A7B04D077F3}" srcOrd="0" destOrd="0" presId="urn:microsoft.com/office/officeart/2005/8/layout/StepDownProcess"/>
    <dgm:cxn modelId="{F0287CEF-D92D-4915-85C0-D4FE43CF5E3E}" type="presParOf" srcId="{E063DC9A-C3B7-44AF-9485-A2C33F64D614}" destId="{906C19AE-A655-494D-8B1F-65AEF95BE080}" srcOrd="1" destOrd="0" presId="urn:microsoft.com/office/officeart/2005/8/layout/StepDownProcess"/>
    <dgm:cxn modelId="{D0765827-292B-4618-AC05-009F64E3BABB}" type="presParOf" srcId="{E063DC9A-C3B7-44AF-9485-A2C33F64D614}" destId="{DBBEC97F-7230-44EB-ABD7-BD702DE2F1F2}" srcOrd="2" destOrd="0" presId="urn:microsoft.com/office/officeart/2005/8/layout/StepDownProcess"/>
    <dgm:cxn modelId="{29AAB782-5CA6-40F4-9546-6ECB7429C9E2}" type="presParOf" srcId="{AABDBBE1-41DD-4E14-802D-970F32A20243}" destId="{C1DE13AC-3E7B-4F2D-9253-5A7A1288443E}" srcOrd="3" destOrd="0" presId="urn:microsoft.com/office/officeart/2005/8/layout/StepDownProcess"/>
    <dgm:cxn modelId="{0F178BEE-0D33-4FCD-8D06-B5227728EC27}" type="presParOf" srcId="{AABDBBE1-41DD-4E14-802D-970F32A20243}" destId="{BAE4FC65-1E27-463D-8AE4-AF9412AAFB75}" srcOrd="4" destOrd="0" presId="urn:microsoft.com/office/officeart/2005/8/layout/StepDownProcess"/>
    <dgm:cxn modelId="{1FD5091B-89FB-43E5-864F-84CA9EF0AD0C}" type="presParOf" srcId="{BAE4FC65-1E27-463D-8AE4-AF9412AAFB75}" destId="{EE1A8C44-AA95-417D-B2AA-476CD38847E6}" srcOrd="0" destOrd="0" presId="urn:microsoft.com/office/officeart/2005/8/layout/StepDownProcess"/>
    <dgm:cxn modelId="{F400CB43-B722-4BA2-B74F-46D7D3F6775C}" type="presParOf" srcId="{BAE4FC65-1E27-463D-8AE4-AF9412AAFB75}" destId="{45469042-A7B7-4F0E-BEF2-E700D42D44E9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205519-73F6-49C3-907E-2EA1086B02A8}" type="doc">
      <dgm:prSet loTypeId="urn:microsoft.com/office/officeart/2005/8/layout/cycle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A0E4D5B5-B28A-4AD4-B751-515038B690DF}">
      <dgm:prSet phldrT="[Text]"/>
      <dgm:spPr/>
      <dgm:t>
        <a:bodyPr/>
        <a:lstStyle/>
        <a:p>
          <a:endParaRPr lang="en-GB" dirty="0"/>
        </a:p>
      </dgm:t>
    </dgm:pt>
    <dgm:pt modelId="{3A89715F-3BEB-4D24-843B-8B8B3832A814}" type="parTrans" cxnId="{365DFCB6-23B6-41FF-88E4-0DBBE0DAA28E}">
      <dgm:prSet/>
      <dgm:spPr/>
      <dgm:t>
        <a:bodyPr/>
        <a:lstStyle/>
        <a:p>
          <a:endParaRPr lang="en-GB"/>
        </a:p>
      </dgm:t>
    </dgm:pt>
    <dgm:pt modelId="{9A3469EE-96DC-432F-8167-6447C79FC1DC}" type="sibTrans" cxnId="{365DFCB6-23B6-41FF-88E4-0DBBE0DAA28E}">
      <dgm:prSet/>
      <dgm:spPr/>
      <dgm:t>
        <a:bodyPr/>
        <a:lstStyle/>
        <a:p>
          <a:endParaRPr lang="en-GB"/>
        </a:p>
      </dgm:t>
    </dgm:pt>
    <dgm:pt modelId="{CFBB3C9E-367D-45FD-872B-CEAD2316E95C}">
      <dgm:prSet phldrT="[Text]"/>
      <dgm:spPr/>
      <dgm:t>
        <a:bodyPr/>
        <a:lstStyle/>
        <a:p>
          <a:endParaRPr lang="en-GB" dirty="0"/>
        </a:p>
      </dgm:t>
    </dgm:pt>
    <dgm:pt modelId="{71003A38-6AF7-4618-847E-6E6799C62ABC}" type="parTrans" cxnId="{63227CB7-3402-40AF-B9FD-635806193514}">
      <dgm:prSet/>
      <dgm:spPr/>
      <dgm:t>
        <a:bodyPr/>
        <a:lstStyle/>
        <a:p>
          <a:endParaRPr lang="en-GB"/>
        </a:p>
      </dgm:t>
    </dgm:pt>
    <dgm:pt modelId="{BED0669D-7C00-40B9-9196-913DCB32E9C3}" type="sibTrans" cxnId="{63227CB7-3402-40AF-B9FD-635806193514}">
      <dgm:prSet/>
      <dgm:spPr/>
      <dgm:t>
        <a:bodyPr/>
        <a:lstStyle/>
        <a:p>
          <a:endParaRPr lang="en-GB"/>
        </a:p>
      </dgm:t>
    </dgm:pt>
    <dgm:pt modelId="{C0248A9A-3471-4F58-B74C-C059B71497DF}">
      <dgm:prSet phldrT="[Text]"/>
      <dgm:spPr/>
      <dgm:t>
        <a:bodyPr/>
        <a:lstStyle/>
        <a:p>
          <a:endParaRPr lang="en-GB" dirty="0"/>
        </a:p>
      </dgm:t>
    </dgm:pt>
    <dgm:pt modelId="{AE77A84D-531A-4557-9EF4-A95B10A801EE}" type="parTrans" cxnId="{87B52745-257C-4B1E-B4D6-C9EACEAEEA4D}">
      <dgm:prSet/>
      <dgm:spPr/>
      <dgm:t>
        <a:bodyPr/>
        <a:lstStyle/>
        <a:p>
          <a:endParaRPr lang="en-GB"/>
        </a:p>
      </dgm:t>
    </dgm:pt>
    <dgm:pt modelId="{6DDCF3B3-2F7D-4466-8A5C-112E469E8A5E}" type="sibTrans" cxnId="{87B52745-257C-4B1E-B4D6-C9EACEAEEA4D}">
      <dgm:prSet/>
      <dgm:spPr/>
      <dgm:t>
        <a:bodyPr/>
        <a:lstStyle/>
        <a:p>
          <a:endParaRPr lang="en-GB"/>
        </a:p>
      </dgm:t>
    </dgm:pt>
    <dgm:pt modelId="{7678AC64-38DA-4A30-B670-CCA607367DFF}">
      <dgm:prSet phldrT="[Text]"/>
      <dgm:spPr/>
      <dgm:t>
        <a:bodyPr/>
        <a:lstStyle/>
        <a:p>
          <a:endParaRPr lang="en-GB" dirty="0"/>
        </a:p>
      </dgm:t>
    </dgm:pt>
    <dgm:pt modelId="{F77AF13F-E35C-4381-B621-58BB213389E5}" type="parTrans" cxnId="{6DA413E0-B648-40F1-994D-660FCD67D047}">
      <dgm:prSet/>
      <dgm:spPr/>
      <dgm:t>
        <a:bodyPr/>
        <a:lstStyle/>
        <a:p>
          <a:endParaRPr lang="en-GB"/>
        </a:p>
      </dgm:t>
    </dgm:pt>
    <dgm:pt modelId="{6AB78D17-D256-48F4-9902-89C272FF9348}" type="sibTrans" cxnId="{6DA413E0-B648-40F1-994D-660FCD67D047}">
      <dgm:prSet/>
      <dgm:spPr/>
      <dgm:t>
        <a:bodyPr/>
        <a:lstStyle/>
        <a:p>
          <a:endParaRPr lang="en-GB"/>
        </a:p>
      </dgm:t>
    </dgm:pt>
    <dgm:pt modelId="{F40D2108-2568-4B1C-A44F-62270D70F95F}">
      <dgm:prSet phldrT="[Text]"/>
      <dgm:spPr/>
      <dgm:t>
        <a:bodyPr/>
        <a:lstStyle/>
        <a:p>
          <a:endParaRPr lang="en-GB" dirty="0"/>
        </a:p>
      </dgm:t>
    </dgm:pt>
    <dgm:pt modelId="{CCD38D8E-0A7D-4650-B874-126C9369B876}" type="parTrans" cxnId="{1DB71F4C-6C1C-4C3F-BE78-8FDEFADB1B76}">
      <dgm:prSet/>
      <dgm:spPr/>
      <dgm:t>
        <a:bodyPr/>
        <a:lstStyle/>
        <a:p>
          <a:endParaRPr lang="en-GB"/>
        </a:p>
      </dgm:t>
    </dgm:pt>
    <dgm:pt modelId="{99320813-95D2-48C7-BFB5-2DA58C4E6084}" type="sibTrans" cxnId="{1DB71F4C-6C1C-4C3F-BE78-8FDEFADB1B76}">
      <dgm:prSet/>
      <dgm:spPr/>
      <dgm:t>
        <a:bodyPr/>
        <a:lstStyle/>
        <a:p>
          <a:endParaRPr lang="en-GB"/>
        </a:p>
      </dgm:t>
    </dgm:pt>
    <dgm:pt modelId="{3B2EE262-F28E-405D-891E-B02E205AF883}" type="pres">
      <dgm:prSet presAssocID="{17205519-73F6-49C3-907E-2EA1086B02A8}" presName="cycle" presStyleCnt="0">
        <dgm:presLayoutVars>
          <dgm:dir/>
          <dgm:resizeHandles val="exact"/>
        </dgm:presLayoutVars>
      </dgm:prSet>
      <dgm:spPr/>
    </dgm:pt>
    <dgm:pt modelId="{BA15B2CA-30AF-44CF-A590-8CF9A46D859E}" type="pres">
      <dgm:prSet presAssocID="{A0E4D5B5-B28A-4AD4-B751-515038B690DF}" presName="dummy" presStyleCnt="0"/>
      <dgm:spPr/>
    </dgm:pt>
    <dgm:pt modelId="{BDFFA0D1-D9A1-4B46-ABC2-C6B76A67A827}" type="pres">
      <dgm:prSet presAssocID="{A0E4D5B5-B28A-4AD4-B751-515038B690DF}" presName="node" presStyleLbl="revTx" presStyleIdx="0" presStyleCnt="5">
        <dgm:presLayoutVars>
          <dgm:bulletEnabled val="1"/>
        </dgm:presLayoutVars>
      </dgm:prSet>
      <dgm:spPr/>
    </dgm:pt>
    <dgm:pt modelId="{377E2928-A1EF-4878-987C-EA015261BCDC}" type="pres">
      <dgm:prSet presAssocID="{9A3469EE-96DC-432F-8167-6447C79FC1DC}" presName="sibTrans" presStyleLbl="node1" presStyleIdx="0" presStyleCnt="5"/>
      <dgm:spPr/>
    </dgm:pt>
    <dgm:pt modelId="{7FB0030F-6992-4EBF-8771-3F9BF9424EAF}" type="pres">
      <dgm:prSet presAssocID="{CFBB3C9E-367D-45FD-872B-CEAD2316E95C}" presName="dummy" presStyleCnt="0"/>
      <dgm:spPr/>
    </dgm:pt>
    <dgm:pt modelId="{EAE040C8-450A-4E90-BD8B-95A4D9424F37}" type="pres">
      <dgm:prSet presAssocID="{CFBB3C9E-367D-45FD-872B-CEAD2316E95C}" presName="node" presStyleLbl="revTx" presStyleIdx="1" presStyleCnt="5">
        <dgm:presLayoutVars>
          <dgm:bulletEnabled val="1"/>
        </dgm:presLayoutVars>
      </dgm:prSet>
      <dgm:spPr/>
    </dgm:pt>
    <dgm:pt modelId="{12948769-AF2C-4E74-9AEA-95DCA025B830}" type="pres">
      <dgm:prSet presAssocID="{BED0669D-7C00-40B9-9196-913DCB32E9C3}" presName="sibTrans" presStyleLbl="node1" presStyleIdx="1" presStyleCnt="5"/>
      <dgm:spPr/>
    </dgm:pt>
    <dgm:pt modelId="{4E308A02-3216-4376-AADA-90C0B825F332}" type="pres">
      <dgm:prSet presAssocID="{C0248A9A-3471-4F58-B74C-C059B71497DF}" presName="dummy" presStyleCnt="0"/>
      <dgm:spPr/>
    </dgm:pt>
    <dgm:pt modelId="{C0A52825-F97E-41D0-96C1-B1344AF0E946}" type="pres">
      <dgm:prSet presAssocID="{C0248A9A-3471-4F58-B74C-C059B71497DF}" presName="node" presStyleLbl="revTx" presStyleIdx="2" presStyleCnt="5">
        <dgm:presLayoutVars>
          <dgm:bulletEnabled val="1"/>
        </dgm:presLayoutVars>
      </dgm:prSet>
      <dgm:spPr/>
    </dgm:pt>
    <dgm:pt modelId="{2D43881B-59B5-4309-A95C-1062A14AA8A4}" type="pres">
      <dgm:prSet presAssocID="{6DDCF3B3-2F7D-4466-8A5C-112E469E8A5E}" presName="sibTrans" presStyleLbl="node1" presStyleIdx="2" presStyleCnt="5"/>
      <dgm:spPr/>
    </dgm:pt>
    <dgm:pt modelId="{58543CF5-FF0E-4465-A971-EE81BBDE2E2D}" type="pres">
      <dgm:prSet presAssocID="{7678AC64-38DA-4A30-B670-CCA607367DFF}" presName="dummy" presStyleCnt="0"/>
      <dgm:spPr/>
    </dgm:pt>
    <dgm:pt modelId="{C147B53A-94F1-4DC6-88D4-389719F0FAE5}" type="pres">
      <dgm:prSet presAssocID="{7678AC64-38DA-4A30-B670-CCA607367DFF}" presName="node" presStyleLbl="revTx" presStyleIdx="3" presStyleCnt="5">
        <dgm:presLayoutVars>
          <dgm:bulletEnabled val="1"/>
        </dgm:presLayoutVars>
      </dgm:prSet>
      <dgm:spPr/>
    </dgm:pt>
    <dgm:pt modelId="{CE037C25-F2F9-4126-85F4-2F31E997A928}" type="pres">
      <dgm:prSet presAssocID="{6AB78D17-D256-48F4-9902-89C272FF9348}" presName="sibTrans" presStyleLbl="node1" presStyleIdx="3" presStyleCnt="5"/>
      <dgm:spPr/>
    </dgm:pt>
    <dgm:pt modelId="{8DF7864F-4C3C-4C1B-88FC-DC14D63EA698}" type="pres">
      <dgm:prSet presAssocID="{F40D2108-2568-4B1C-A44F-62270D70F95F}" presName="dummy" presStyleCnt="0"/>
      <dgm:spPr/>
    </dgm:pt>
    <dgm:pt modelId="{6062BFC2-593C-4AF1-82E9-A2A6F8DDA2B4}" type="pres">
      <dgm:prSet presAssocID="{F40D2108-2568-4B1C-A44F-62270D70F95F}" presName="node" presStyleLbl="revTx" presStyleIdx="4" presStyleCnt="5">
        <dgm:presLayoutVars>
          <dgm:bulletEnabled val="1"/>
        </dgm:presLayoutVars>
      </dgm:prSet>
      <dgm:spPr/>
    </dgm:pt>
    <dgm:pt modelId="{B82668BB-4112-482A-8253-8B29F6E99DC8}" type="pres">
      <dgm:prSet presAssocID="{99320813-95D2-48C7-BFB5-2DA58C4E6084}" presName="sibTrans" presStyleLbl="node1" presStyleIdx="4" presStyleCnt="5"/>
      <dgm:spPr/>
    </dgm:pt>
  </dgm:ptLst>
  <dgm:cxnLst>
    <dgm:cxn modelId="{45992D03-18B2-4569-B9C6-C664AA676087}" type="presOf" srcId="{99320813-95D2-48C7-BFB5-2DA58C4E6084}" destId="{B82668BB-4112-482A-8253-8B29F6E99DC8}" srcOrd="0" destOrd="0" presId="urn:microsoft.com/office/officeart/2005/8/layout/cycle1"/>
    <dgm:cxn modelId="{E66E530C-7FCE-442C-8FDB-1A26B9073EF2}" type="presOf" srcId="{C0248A9A-3471-4F58-B74C-C059B71497DF}" destId="{C0A52825-F97E-41D0-96C1-B1344AF0E946}" srcOrd="0" destOrd="0" presId="urn:microsoft.com/office/officeart/2005/8/layout/cycle1"/>
    <dgm:cxn modelId="{46099B63-59E1-4D7D-BF3A-B8D1317C728E}" type="presOf" srcId="{7678AC64-38DA-4A30-B670-CCA607367DFF}" destId="{C147B53A-94F1-4DC6-88D4-389719F0FAE5}" srcOrd="0" destOrd="0" presId="urn:microsoft.com/office/officeart/2005/8/layout/cycle1"/>
    <dgm:cxn modelId="{87B52745-257C-4B1E-B4D6-C9EACEAEEA4D}" srcId="{17205519-73F6-49C3-907E-2EA1086B02A8}" destId="{C0248A9A-3471-4F58-B74C-C059B71497DF}" srcOrd="2" destOrd="0" parTransId="{AE77A84D-531A-4557-9EF4-A95B10A801EE}" sibTransId="{6DDCF3B3-2F7D-4466-8A5C-112E469E8A5E}"/>
    <dgm:cxn modelId="{1DB71F4C-6C1C-4C3F-BE78-8FDEFADB1B76}" srcId="{17205519-73F6-49C3-907E-2EA1086B02A8}" destId="{F40D2108-2568-4B1C-A44F-62270D70F95F}" srcOrd="4" destOrd="0" parTransId="{CCD38D8E-0A7D-4650-B874-126C9369B876}" sibTransId="{99320813-95D2-48C7-BFB5-2DA58C4E6084}"/>
    <dgm:cxn modelId="{80533674-A253-4540-AC4C-3991F29AC452}" type="presOf" srcId="{BED0669D-7C00-40B9-9196-913DCB32E9C3}" destId="{12948769-AF2C-4E74-9AEA-95DCA025B830}" srcOrd="0" destOrd="0" presId="urn:microsoft.com/office/officeart/2005/8/layout/cycle1"/>
    <dgm:cxn modelId="{B8091479-6011-42C0-944A-349ACCBF2D13}" type="presOf" srcId="{A0E4D5B5-B28A-4AD4-B751-515038B690DF}" destId="{BDFFA0D1-D9A1-4B46-ABC2-C6B76A67A827}" srcOrd="0" destOrd="0" presId="urn:microsoft.com/office/officeart/2005/8/layout/cycle1"/>
    <dgm:cxn modelId="{F3DA1684-744D-4CAC-8B69-CD74E4719B8A}" type="presOf" srcId="{17205519-73F6-49C3-907E-2EA1086B02A8}" destId="{3B2EE262-F28E-405D-891E-B02E205AF883}" srcOrd="0" destOrd="0" presId="urn:microsoft.com/office/officeart/2005/8/layout/cycle1"/>
    <dgm:cxn modelId="{5141CB9D-89E3-4715-BC16-75C37A2F3228}" type="presOf" srcId="{CFBB3C9E-367D-45FD-872B-CEAD2316E95C}" destId="{EAE040C8-450A-4E90-BD8B-95A4D9424F37}" srcOrd="0" destOrd="0" presId="urn:microsoft.com/office/officeart/2005/8/layout/cycle1"/>
    <dgm:cxn modelId="{365DFCB6-23B6-41FF-88E4-0DBBE0DAA28E}" srcId="{17205519-73F6-49C3-907E-2EA1086B02A8}" destId="{A0E4D5B5-B28A-4AD4-B751-515038B690DF}" srcOrd="0" destOrd="0" parTransId="{3A89715F-3BEB-4D24-843B-8B8B3832A814}" sibTransId="{9A3469EE-96DC-432F-8167-6447C79FC1DC}"/>
    <dgm:cxn modelId="{63227CB7-3402-40AF-B9FD-635806193514}" srcId="{17205519-73F6-49C3-907E-2EA1086B02A8}" destId="{CFBB3C9E-367D-45FD-872B-CEAD2316E95C}" srcOrd="1" destOrd="0" parTransId="{71003A38-6AF7-4618-847E-6E6799C62ABC}" sibTransId="{BED0669D-7C00-40B9-9196-913DCB32E9C3}"/>
    <dgm:cxn modelId="{D7C13CBB-17FE-47C0-A18F-4680C7C1E2C7}" type="presOf" srcId="{F40D2108-2568-4B1C-A44F-62270D70F95F}" destId="{6062BFC2-593C-4AF1-82E9-A2A6F8DDA2B4}" srcOrd="0" destOrd="0" presId="urn:microsoft.com/office/officeart/2005/8/layout/cycle1"/>
    <dgm:cxn modelId="{6BD78DBD-635B-4C5E-B0C0-BB124F167481}" type="presOf" srcId="{6AB78D17-D256-48F4-9902-89C272FF9348}" destId="{CE037C25-F2F9-4126-85F4-2F31E997A928}" srcOrd="0" destOrd="0" presId="urn:microsoft.com/office/officeart/2005/8/layout/cycle1"/>
    <dgm:cxn modelId="{24FE4CC4-8F55-45F8-AC35-9FDDA10C15A2}" type="presOf" srcId="{9A3469EE-96DC-432F-8167-6447C79FC1DC}" destId="{377E2928-A1EF-4878-987C-EA015261BCDC}" srcOrd="0" destOrd="0" presId="urn:microsoft.com/office/officeart/2005/8/layout/cycle1"/>
    <dgm:cxn modelId="{6DA413E0-B648-40F1-994D-660FCD67D047}" srcId="{17205519-73F6-49C3-907E-2EA1086B02A8}" destId="{7678AC64-38DA-4A30-B670-CCA607367DFF}" srcOrd="3" destOrd="0" parTransId="{F77AF13F-E35C-4381-B621-58BB213389E5}" sibTransId="{6AB78D17-D256-48F4-9902-89C272FF9348}"/>
    <dgm:cxn modelId="{54A643E9-CDC5-4EE7-ABC6-3B9536502D43}" type="presOf" srcId="{6DDCF3B3-2F7D-4466-8A5C-112E469E8A5E}" destId="{2D43881B-59B5-4309-A95C-1062A14AA8A4}" srcOrd="0" destOrd="0" presId="urn:microsoft.com/office/officeart/2005/8/layout/cycle1"/>
    <dgm:cxn modelId="{DED35E68-ABE6-40BC-8970-6930FE35CF16}" type="presParOf" srcId="{3B2EE262-F28E-405D-891E-B02E205AF883}" destId="{BA15B2CA-30AF-44CF-A590-8CF9A46D859E}" srcOrd="0" destOrd="0" presId="urn:microsoft.com/office/officeart/2005/8/layout/cycle1"/>
    <dgm:cxn modelId="{D70B0A76-8AF8-46EE-A653-9A8E3009136C}" type="presParOf" srcId="{3B2EE262-F28E-405D-891E-B02E205AF883}" destId="{BDFFA0D1-D9A1-4B46-ABC2-C6B76A67A827}" srcOrd="1" destOrd="0" presId="urn:microsoft.com/office/officeart/2005/8/layout/cycle1"/>
    <dgm:cxn modelId="{760831A8-901A-464B-8DC7-CA22D399ADEE}" type="presParOf" srcId="{3B2EE262-F28E-405D-891E-B02E205AF883}" destId="{377E2928-A1EF-4878-987C-EA015261BCDC}" srcOrd="2" destOrd="0" presId="urn:microsoft.com/office/officeart/2005/8/layout/cycle1"/>
    <dgm:cxn modelId="{1038301F-5532-4B81-96D8-8515B2A26184}" type="presParOf" srcId="{3B2EE262-F28E-405D-891E-B02E205AF883}" destId="{7FB0030F-6992-4EBF-8771-3F9BF9424EAF}" srcOrd="3" destOrd="0" presId="urn:microsoft.com/office/officeart/2005/8/layout/cycle1"/>
    <dgm:cxn modelId="{DDE67792-1C99-4BA5-B9BC-A6A163647632}" type="presParOf" srcId="{3B2EE262-F28E-405D-891E-B02E205AF883}" destId="{EAE040C8-450A-4E90-BD8B-95A4D9424F37}" srcOrd="4" destOrd="0" presId="urn:microsoft.com/office/officeart/2005/8/layout/cycle1"/>
    <dgm:cxn modelId="{9C0EFEFE-AD3B-4281-AEE3-C7398802095D}" type="presParOf" srcId="{3B2EE262-F28E-405D-891E-B02E205AF883}" destId="{12948769-AF2C-4E74-9AEA-95DCA025B830}" srcOrd="5" destOrd="0" presId="urn:microsoft.com/office/officeart/2005/8/layout/cycle1"/>
    <dgm:cxn modelId="{B43B4705-764B-4695-B694-9761F5543B34}" type="presParOf" srcId="{3B2EE262-F28E-405D-891E-B02E205AF883}" destId="{4E308A02-3216-4376-AADA-90C0B825F332}" srcOrd="6" destOrd="0" presId="urn:microsoft.com/office/officeart/2005/8/layout/cycle1"/>
    <dgm:cxn modelId="{451E0CF5-94E1-4978-B3E3-ECF0C974DE14}" type="presParOf" srcId="{3B2EE262-F28E-405D-891E-B02E205AF883}" destId="{C0A52825-F97E-41D0-96C1-B1344AF0E946}" srcOrd="7" destOrd="0" presId="urn:microsoft.com/office/officeart/2005/8/layout/cycle1"/>
    <dgm:cxn modelId="{D3344701-8128-44B1-81D2-29D80FBA1A9F}" type="presParOf" srcId="{3B2EE262-F28E-405D-891E-B02E205AF883}" destId="{2D43881B-59B5-4309-A95C-1062A14AA8A4}" srcOrd="8" destOrd="0" presId="urn:microsoft.com/office/officeart/2005/8/layout/cycle1"/>
    <dgm:cxn modelId="{2B60262F-0A3D-4AB1-86DA-5A2908DC45C5}" type="presParOf" srcId="{3B2EE262-F28E-405D-891E-B02E205AF883}" destId="{58543CF5-FF0E-4465-A971-EE81BBDE2E2D}" srcOrd="9" destOrd="0" presId="urn:microsoft.com/office/officeart/2005/8/layout/cycle1"/>
    <dgm:cxn modelId="{5CB27384-E3CE-42E6-A416-5E4076488AD4}" type="presParOf" srcId="{3B2EE262-F28E-405D-891E-B02E205AF883}" destId="{C147B53A-94F1-4DC6-88D4-389719F0FAE5}" srcOrd="10" destOrd="0" presId="urn:microsoft.com/office/officeart/2005/8/layout/cycle1"/>
    <dgm:cxn modelId="{46501A00-180C-4F42-8833-CACCD612061B}" type="presParOf" srcId="{3B2EE262-F28E-405D-891E-B02E205AF883}" destId="{CE037C25-F2F9-4126-85F4-2F31E997A928}" srcOrd="11" destOrd="0" presId="urn:microsoft.com/office/officeart/2005/8/layout/cycle1"/>
    <dgm:cxn modelId="{FE7E15B0-E18D-4D7F-8A9B-1DE727E8EC53}" type="presParOf" srcId="{3B2EE262-F28E-405D-891E-B02E205AF883}" destId="{8DF7864F-4C3C-4C1B-88FC-DC14D63EA698}" srcOrd="12" destOrd="0" presId="urn:microsoft.com/office/officeart/2005/8/layout/cycle1"/>
    <dgm:cxn modelId="{DC4A9A5E-0EDF-4CAE-85BE-0EB7B0750A93}" type="presParOf" srcId="{3B2EE262-F28E-405D-891E-B02E205AF883}" destId="{6062BFC2-593C-4AF1-82E9-A2A6F8DDA2B4}" srcOrd="13" destOrd="0" presId="urn:microsoft.com/office/officeart/2005/8/layout/cycle1"/>
    <dgm:cxn modelId="{4EFD9B25-19BD-4ABB-8DB2-52DADF8007C6}" type="presParOf" srcId="{3B2EE262-F28E-405D-891E-B02E205AF883}" destId="{B82668BB-4112-482A-8253-8B29F6E99DC8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9F1AE6C-0321-4219-B99D-D06879EE7343}" type="doc">
      <dgm:prSet loTypeId="urn:microsoft.com/office/officeart/2005/8/layout/bProcess3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5CEA24EB-9001-4303-A431-12F554FFC800}">
      <dgm:prSet phldrT="[Text]"/>
      <dgm:spPr/>
      <dgm:t>
        <a:bodyPr/>
        <a:lstStyle/>
        <a:p>
          <a:endParaRPr lang="en-GB" dirty="0"/>
        </a:p>
      </dgm:t>
    </dgm:pt>
    <dgm:pt modelId="{DBD6E3DB-4D3B-497D-8870-4B6F4163A5A4}" type="parTrans" cxnId="{4028AA68-079E-41D6-BEF6-26BE6AE204F7}">
      <dgm:prSet/>
      <dgm:spPr/>
      <dgm:t>
        <a:bodyPr/>
        <a:lstStyle/>
        <a:p>
          <a:endParaRPr lang="en-GB"/>
        </a:p>
      </dgm:t>
    </dgm:pt>
    <dgm:pt modelId="{CED97275-4DD0-4E6E-B076-87D625B0C994}" type="sibTrans" cxnId="{4028AA68-079E-41D6-BEF6-26BE6AE204F7}">
      <dgm:prSet/>
      <dgm:spPr/>
      <dgm:t>
        <a:bodyPr/>
        <a:lstStyle/>
        <a:p>
          <a:endParaRPr lang="en-GB"/>
        </a:p>
      </dgm:t>
    </dgm:pt>
    <dgm:pt modelId="{841E8F7B-D781-4BEE-8924-9CCBADACD7D7}">
      <dgm:prSet phldrT="[Text]"/>
      <dgm:spPr/>
      <dgm:t>
        <a:bodyPr/>
        <a:lstStyle/>
        <a:p>
          <a:endParaRPr lang="en-GB" dirty="0"/>
        </a:p>
      </dgm:t>
    </dgm:pt>
    <dgm:pt modelId="{8BE1097F-3EF2-4D6E-9AF2-BACD265EDD2E}" type="parTrans" cxnId="{1B3E06BE-B31E-4E95-93BF-403561730923}">
      <dgm:prSet/>
      <dgm:spPr/>
      <dgm:t>
        <a:bodyPr/>
        <a:lstStyle/>
        <a:p>
          <a:endParaRPr lang="en-GB"/>
        </a:p>
      </dgm:t>
    </dgm:pt>
    <dgm:pt modelId="{6956BA82-D3D8-452A-BF35-E8911E9F0CCD}" type="sibTrans" cxnId="{1B3E06BE-B31E-4E95-93BF-403561730923}">
      <dgm:prSet/>
      <dgm:spPr/>
      <dgm:t>
        <a:bodyPr/>
        <a:lstStyle/>
        <a:p>
          <a:endParaRPr lang="en-GB"/>
        </a:p>
      </dgm:t>
    </dgm:pt>
    <dgm:pt modelId="{8628A322-895F-4F03-B13C-5A880A306E81}">
      <dgm:prSet phldrT="[Text]"/>
      <dgm:spPr/>
      <dgm:t>
        <a:bodyPr/>
        <a:lstStyle/>
        <a:p>
          <a:endParaRPr lang="en-GB" dirty="0"/>
        </a:p>
      </dgm:t>
    </dgm:pt>
    <dgm:pt modelId="{370E48BD-B921-42EF-A188-D19491D76758}" type="parTrans" cxnId="{058E4F94-6674-4758-A02A-7B7C757CE3B0}">
      <dgm:prSet/>
      <dgm:spPr/>
      <dgm:t>
        <a:bodyPr/>
        <a:lstStyle/>
        <a:p>
          <a:endParaRPr lang="en-GB"/>
        </a:p>
      </dgm:t>
    </dgm:pt>
    <dgm:pt modelId="{82ED2B10-3D1C-45E2-80B8-FB7A0416D56A}" type="sibTrans" cxnId="{058E4F94-6674-4758-A02A-7B7C757CE3B0}">
      <dgm:prSet/>
      <dgm:spPr/>
      <dgm:t>
        <a:bodyPr/>
        <a:lstStyle/>
        <a:p>
          <a:endParaRPr lang="en-GB"/>
        </a:p>
      </dgm:t>
    </dgm:pt>
    <dgm:pt modelId="{7CA7DAFC-8583-412D-93D3-B04202D6249A}">
      <dgm:prSet phldrT="[Text]"/>
      <dgm:spPr/>
      <dgm:t>
        <a:bodyPr/>
        <a:lstStyle/>
        <a:p>
          <a:endParaRPr lang="en-GB" dirty="0"/>
        </a:p>
      </dgm:t>
    </dgm:pt>
    <dgm:pt modelId="{B3442FDE-4428-413C-AADD-36A2D1488032}" type="parTrans" cxnId="{05E3837C-785F-472D-B606-E48E515B6EBC}">
      <dgm:prSet/>
      <dgm:spPr/>
      <dgm:t>
        <a:bodyPr/>
        <a:lstStyle/>
        <a:p>
          <a:endParaRPr lang="en-GB"/>
        </a:p>
      </dgm:t>
    </dgm:pt>
    <dgm:pt modelId="{8ABA9023-826C-4B4D-80DF-CC8A96E3F348}" type="sibTrans" cxnId="{05E3837C-785F-472D-B606-E48E515B6EBC}">
      <dgm:prSet/>
      <dgm:spPr/>
      <dgm:t>
        <a:bodyPr/>
        <a:lstStyle/>
        <a:p>
          <a:endParaRPr lang="en-GB"/>
        </a:p>
      </dgm:t>
    </dgm:pt>
    <dgm:pt modelId="{01A9B74D-9FF4-47BF-BE31-1AF7DCFD27CA}">
      <dgm:prSet phldrT="[Text]"/>
      <dgm:spPr/>
      <dgm:t>
        <a:bodyPr/>
        <a:lstStyle/>
        <a:p>
          <a:endParaRPr lang="en-GB" dirty="0"/>
        </a:p>
      </dgm:t>
    </dgm:pt>
    <dgm:pt modelId="{C77A1486-C0A2-4154-9394-1A0D72F83CC3}" type="parTrans" cxnId="{A0983BE2-2874-4F21-B343-51FC42852DB9}">
      <dgm:prSet/>
      <dgm:spPr/>
      <dgm:t>
        <a:bodyPr/>
        <a:lstStyle/>
        <a:p>
          <a:endParaRPr lang="en-GB"/>
        </a:p>
      </dgm:t>
    </dgm:pt>
    <dgm:pt modelId="{9784A4DA-2467-4958-A059-8AF7021C78B7}" type="sibTrans" cxnId="{A0983BE2-2874-4F21-B343-51FC42852DB9}">
      <dgm:prSet/>
      <dgm:spPr/>
      <dgm:t>
        <a:bodyPr/>
        <a:lstStyle/>
        <a:p>
          <a:endParaRPr lang="en-GB"/>
        </a:p>
      </dgm:t>
    </dgm:pt>
    <dgm:pt modelId="{8B356E59-F969-42B1-BAEF-02AF920D9C0F}" type="pres">
      <dgm:prSet presAssocID="{E9F1AE6C-0321-4219-B99D-D06879EE7343}" presName="Name0" presStyleCnt="0">
        <dgm:presLayoutVars>
          <dgm:dir/>
          <dgm:resizeHandles val="exact"/>
        </dgm:presLayoutVars>
      </dgm:prSet>
      <dgm:spPr/>
    </dgm:pt>
    <dgm:pt modelId="{A3830599-2B13-4C4C-9DE6-ADE03FE88883}" type="pres">
      <dgm:prSet presAssocID="{5CEA24EB-9001-4303-A431-12F554FFC800}" presName="node" presStyleLbl="node1" presStyleIdx="0" presStyleCnt="5">
        <dgm:presLayoutVars>
          <dgm:bulletEnabled val="1"/>
        </dgm:presLayoutVars>
      </dgm:prSet>
      <dgm:spPr/>
    </dgm:pt>
    <dgm:pt modelId="{9ABBC291-DF26-4DA3-8D7E-2E7FB7149C6B}" type="pres">
      <dgm:prSet presAssocID="{CED97275-4DD0-4E6E-B076-87D625B0C994}" presName="sibTrans" presStyleLbl="sibTrans1D1" presStyleIdx="0" presStyleCnt="4"/>
      <dgm:spPr/>
    </dgm:pt>
    <dgm:pt modelId="{ED5830AF-C441-46A7-9D40-827FEB2AE786}" type="pres">
      <dgm:prSet presAssocID="{CED97275-4DD0-4E6E-B076-87D625B0C994}" presName="connectorText" presStyleLbl="sibTrans1D1" presStyleIdx="0" presStyleCnt="4"/>
      <dgm:spPr/>
    </dgm:pt>
    <dgm:pt modelId="{B6920678-54C1-458F-B1CE-276BC74FAABC}" type="pres">
      <dgm:prSet presAssocID="{841E8F7B-D781-4BEE-8924-9CCBADACD7D7}" presName="node" presStyleLbl="node1" presStyleIdx="1" presStyleCnt="5">
        <dgm:presLayoutVars>
          <dgm:bulletEnabled val="1"/>
        </dgm:presLayoutVars>
      </dgm:prSet>
      <dgm:spPr/>
    </dgm:pt>
    <dgm:pt modelId="{E2AAE915-37B1-4AA4-A113-E7A9A5733EE0}" type="pres">
      <dgm:prSet presAssocID="{6956BA82-D3D8-452A-BF35-E8911E9F0CCD}" presName="sibTrans" presStyleLbl="sibTrans1D1" presStyleIdx="1" presStyleCnt="4"/>
      <dgm:spPr/>
    </dgm:pt>
    <dgm:pt modelId="{34BB95DB-1E81-4C25-B29B-9A46A9D89138}" type="pres">
      <dgm:prSet presAssocID="{6956BA82-D3D8-452A-BF35-E8911E9F0CCD}" presName="connectorText" presStyleLbl="sibTrans1D1" presStyleIdx="1" presStyleCnt="4"/>
      <dgm:spPr/>
    </dgm:pt>
    <dgm:pt modelId="{A2821092-EF92-4DB5-8ACE-033F3883CE49}" type="pres">
      <dgm:prSet presAssocID="{8628A322-895F-4F03-B13C-5A880A306E81}" presName="node" presStyleLbl="node1" presStyleIdx="2" presStyleCnt="5">
        <dgm:presLayoutVars>
          <dgm:bulletEnabled val="1"/>
        </dgm:presLayoutVars>
      </dgm:prSet>
      <dgm:spPr/>
    </dgm:pt>
    <dgm:pt modelId="{47565679-6FED-401D-B0BE-6ABC32FA55B9}" type="pres">
      <dgm:prSet presAssocID="{82ED2B10-3D1C-45E2-80B8-FB7A0416D56A}" presName="sibTrans" presStyleLbl="sibTrans1D1" presStyleIdx="2" presStyleCnt="4"/>
      <dgm:spPr/>
    </dgm:pt>
    <dgm:pt modelId="{38C22276-3BAF-4767-B4EB-58CAFCFD8954}" type="pres">
      <dgm:prSet presAssocID="{82ED2B10-3D1C-45E2-80B8-FB7A0416D56A}" presName="connectorText" presStyleLbl="sibTrans1D1" presStyleIdx="2" presStyleCnt="4"/>
      <dgm:spPr/>
    </dgm:pt>
    <dgm:pt modelId="{7535E7FF-954C-40D7-80B9-3799B2445B62}" type="pres">
      <dgm:prSet presAssocID="{7CA7DAFC-8583-412D-93D3-B04202D6249A}" presName="node" presStyleLbl="node1" presStyleIdx="3" presStyleCnt="5">
        <dgm:presLayoutVars>
          <dgm:bulletEnabled val="1"/>
        </dgm:presLayoutVars>
      </dgm:prSet>
      <dgm:spPr/>
    </dgm:pt>
    <dgm:pt modelId="{6E0D4BD3-13F6-45FC-A753-EA33B3AE0A8C}" type="pres">
      <dgm:prSet presAssocID="{8ABA9023-826C-4B4D-80DF-CC8A96E3F348}" presName="sibTrans" presStyleLbl="sibTrans1D1" presStyleIdx="3" presStyleCnt="4"/>
      <dgm:spPr/>
    </dgm:pt>
    <dgm:pt modelId="{5DEF7A64-BB1B-4CA3-A256-D8F22E7D6296}" type="pres">
      <dgm:prSet presAssocID="{8ABA9023-826C-4B4D-80DF-CC8A96E3F348}" presName="connectorText" presStyleLbl="sibTrans1D1" presStyleIdx="3" presStyleCnt="4"/>
      <dgm:spPr/>
    </dgm:pt>
    <dgm:pt modelId="{F9931C0B-18CB-4230-8793-6408F1C4F807}" type="pres">
      <dgm:prSet presAssocID="{01A9B74D-9FF4-47BF-BE31-1AF7DCFD27CA}" presName="node" presStyleLbl="node1" presStyleIdx="4" presStyleCnt="5">
        <dgm:presLayoutVars>
          <dgm:bulletEnabled val="1"/>
        </dgm:presLayoutVars>
      </dgm:prSet>
      <dgm:spPr/>
    </dgm:pt>
  </dgm:ptLst>
  <dgm:cxnLst>
    <dgm:cxn modelId="{A4E8312A-5DCE-4482-BC93-34CE2BDCE922}" type="presOf" srcId="{8ABA9023-826C-4B4D-80DF-CC8A96E3F348}" destId="{6E0D4BD3-13F6-45FC-A753-EA33B3AE0A8C}" srcOrd="0" destOrd="0" presId="urn:microsoft.com/office/officeart/2005/8/layout/bProcess3"/>
    <dgm:cxn modelId="{1639423C-D3B0-4426-8605-280293DA9FC1}" type="presOf" srcId="{8628A322-895F-4F03-B13C-5A880A306E81}" destId="{A2821092-EF92-4DB5-8ACE-033F3883CE49}" srcOrd="0" destOrd="0" presId="urn:microsoft.com/office/officeart/2005/8/layout/bProcess3"/>
    <dgm:cxn modelId="{BF7B473F-ACC3-48F9-A0F8-EDEA8847836D}" type="presOf" srcId="{7CA7DAFC-8583-412D-93D3-B04202D6249A}" destId="{7535E7FF-954C-40D7-80B9-3799B2445B62}" srcOrd="0" destOrd="0" presId="urn:microsoft.com/office/officeart/2005/8/layout/bProcess3"/>
    <dgm:cxn modelId="{4028AA68-079E-41D6-BEF6-26BE6AE204F7}" srcId="{E9F1AE6C-0321-4219-B99D-D06879EE7343}" destId="{5CEA24EB-9001-4303-A431-12F554FFC800}" srcOrd="0" destOrd="0" parTransId="{DBD6E3DB-4D3B-497D-8870-4B6F4163A5A4}" sibTransId="{CED97275-4DD0-4E6E-B076-87D625B0C994}"/>
    <dgm:cxn modelId="{127DCA71-AAC0-42B4-A07B-7E6F37E69C1D}" type="presOf" srcId="{E9F1AE6C-0321-4219-B99D-D06879EE7343}" destId="{8B356E59-F969-42B1-BAEF-02AF920D9C0F}" srcOrd="0" destOrd="0" presId="urn:microsoft.com/office/officeart/2005/8/layout/bProcess3"/>
    <dgm:cxn modelId="{05E3837C-785F-472D-B606-E48E515B6EBC}" srcId="{E9F1AE6C-0321-4219-B99D-D06879EE7343}" destId="{7CA7DAFC-8583-412D-93D3-B04202D6249A}" srcOrd="3" destOrd="0" parTransId="{B3442FDE-4428-413C-AADD-36A2D1488032}" sibTransId="{8ABA9023-826C-4B4D-80DF-CC8A96E3F348}"/>
    <dgm:cxn modelId="{058E4F94-6674-4758-A02A-7B7C757CE3B0}" srcId="{E9F1AE6C-0321-4219-B99D-D06879EE7343}" destId="{8628A322-895F-4F03-B13C-5A880A306E81}" srcOrd="2" destOrd="0" parTransId="{370E48BD-B921-42EF-A188-D19491D76758}" sibTransId="{82ED2B10-3D1C-45E2-80B8-FB7A0416D56A}"/>
    <dgm:cxn modelId="{799C25A5-4447-474E-8E68-9DF45BB8EE15}" type="presOf" srcId="{82ED2B10-3D1C-45E2-80B8-FB7A0416D56A}" destId="{38C22276-3BAF-4767-B4EB-58CAFCFD8954}" srcOrd="1" destOrd="0" presId="urn:microsoft.com/office/officeart/2005/8/layout/bProcess3"/>
    <dgm:cxn modelId="{20BCBDA8-4EF3-4CBA-96FE-AD4E164B3EEF}" type="presOf" srcId="{CED97275-4DD0-4E6E-B076-87D625B0C994}" destId="{ED5830AF-C441-46A7-9D40-827FEB2AE786}" srcOrd="1" destOrd="0" presId="urn:microsoft.com/office/officeart/2005/8/layout/bProcess3"/>
    <dgm:cxn modelId="{59F07FAF-BA56-4C25-812A-BB8E9083BE04}" type="presOf" srcId="{8ABA9023-826C-4B4D-80DF-CC8A96E3F348}" destId="{5DEF7A64-BB1B-4CA3-A256-D8F22E7D6296}" srcOrd="1" destOrd="0" presId="urn:microsoft.com/office/officeart/2005/8/layout/bProcess3"/>
    <dgm:cxn modelId="{1B3E06BE-B31E-4E95-93BF-403561730923}" srcId="{E9F1AE6C-0321-4219-B99D-D06879EE7343}" destId="{841E8F7B-D781-4BEE-8924-9CCBADACD7D7}" srcOrd="1" destOrd="0" parTransId="{8BE1097F-3EF2-4D6E-9AF2-BACD265EDD2E}" sibTransId="{6956BA82-D3D8-452A-BF35-E8911E9F0CCD}"/>
    <dgm:cxn modelId="{AACF3CC4-87B8-48AB-96C2-C6ADCB2AEDC9}" type="presOf" srcId="{5CEA24EB-9001-4303-A431-12F554FFC800}" destId="{A3830599-2B13-4C4C-9DE6-ADE03FE88883}" srcOrd="0" destOrd="0" presId="urn:microsoft.com/office/officeart/2005/8/layout/bProcess3"/>
    <dgm:cxn modelId="{22440CC8-7ABA-4609-95BF-5218B3111EE3}" type="presOf" srcId="{CED97275-4DD0-4E6E-B076-87D625B0C994}" destId="{9ABBC291-DF26-4DA3-8D7E-2E7FB7149C6B}" srcOrd="0" destOrd="0" presId="urn:microsoft.com/office/officeart/2005/8/layout/bProcess3"/>
    <dgm:cxn modelId="{202D7CCF-C4E3-4DE2-893D-94BA35AF5B65}" type="presOf" srcId="{6956BA82-D3D8-452A-BF35-E8911E9F0CCD}" destId="{E2AAE915-37B1-4AA4-A113-E7A9A5733EE0}" srcOrd="0" destOrd="0" presId="urn:microsoft.com/office/officeart/2005/8/layout/bProcess3"/>
    <dgm:cxn modelId="{A0983BE2-2874-4F21-B343-51FC42852DB9}" srcId="{E9F1AE6C-0321-4219-B99D-D06879EE7343}" destId="{01A9B74D-9FF4-47BF-BE31-1AF7DCFD27CA}" srcOrd="4" destOrd="0" parTransId="{C77A1486-C0A2-4154-9394-1A0D72F83CC3}" sibTransId="{9784A4DA-2467-4958-A059-8AF7021C78B7}"/>
    <dgm:cxn modelId="{642B23E8-0688-4FB1-8018-6AA5ABA868C5}" type="presOf" srcId="{82ED2B10-3D1C-45E2-80B8-FB7A0416D56A}" destId="{47565679-6FED-401D-B0BE-6ABC32FA55B9}" srcOrd="0" destOrd="0" presId="urn:microsoft.com/office/officeart/2005/8/layout/bProcess3"/>
    <dgm:cxn modelId="{7BD5CCF0-8481-40FF-BDA3-51776458987C}" type="presOf" srcId="{01A9B74D-9FF4-47BF-BE31-1AF7DCFD27CA}" destId="{F9931C0B-18CB-4230-8793-6408F1C4F807}" srcOrd="0" destOrd="0" presId="urn:microsoft.com/office/officeart/2005/8/layout/bProcess3"/>
    <dgm:cxn modelId="{EA8CB3F3-DA29-4179-937A-55E35FC25100}" type="presOf" srcId="{6956BA82-D3D8-452A-BF35-E8911E9F0CCD}" destId="{34BB95DB-1E81-4C25-B29B-9A46A9D89138}" srcOrd="1" destOrd="0" presId="urn:microsoft.com/office/officeart/2005/8/layout/bProcess3"/>
    <dgm:cxn modelId="{17E72CFD-FE96-45C2-A466-44E09F2B3EF8}" type="presOf" srcId="{841E8F7B-D781-4BEE-8924-9CCBADACD7D7}" destId="{B6920678-54C1-458F-B1CE-276BC74FAABC}" srcOrd="0" destOrd="0" presId="urn:microsoft.com/office/officeart/2005/8/layout/bProcess3"/>
    <dgm:cxn modelId="{3F7A21D6-FEC1-4B7D-901B-80AA66BAAD3F}" type="presParOf" srcId="{8B356E59-F969-42B1-BAEF-02AF920D9C0F}" destId="{A3830599-2B13-4C4C-9DE6-ADE03FE88883}" srcOrd="0" destOrd="0" presId="urn:microsoft.com/office/officeart/2005/8/layout/bProcess3"/>
    <dgm:cxn modelId="{DD91241E-4FB0-4815-8C87-BBB59FB0412C}" type="presParOf" srcId="{8B356E59-F969-42B1-BAEF-02AF920D9C0F}" destId="{9ABBC291-DF26-4DA3-8D7E-2E7FB7149C6B}" srcOrd="1" destOrd="0" presId="urn:microsoft.com/office/officeart/2005/8/layout/bProcess3"/>
    <dgm:cxn modelId="{D3715C6B-6CB6-46C5-A594-22115E5F5D43}" type="presParOf" srcId="{9ABBC291-DF26-4DA3-8D7E-2E7FB7149C6B}" destId="{ED5830AF-C441-46A7-9D40-827FEB2AE786}" srcOrd="0" destOrd="0" presId="urn:microsoft.com/office/officeart/2005/8/layout/bProcess3"/>
    <dgm:cxn modelId="{C1E1E574-AFD8-4486-B8C3-047A170A87F9}" type="presParOf" srcId="{8B356E59-F969-42B1-BAEF-02AF920D9C0F}" destId="{B6920678-54C1-458F-B1CE-276BC74FAABC}" srcOrd="2" destOrd="0" presId="urn:microsoft.com/office/officeart/2005/8/layout/bProcess3"/>
    <dgm:cxn modelId="{1C25FD21-3D95-44DB-B8D2-C02AF97D9AF5}" type="presParOf" srcId="{8B356E59-F969-42B1-BAEF-02AF920D9C0F}" destId="{E2AAE915-37B1-4AA4-A113-E7A9A5733EE0}" srcOrd="3" destOrd="0" presId="urn:microsoft.com/office/officeart/2005/8/layout/bProcess3"/>
    <dgm:cxn modelId="{06098888-5E62-4AAE-9B92-CB07E3554CAB}" type="presParOf" srcId="{E2AAE915-37B1-4AA4-A113-E7A9A5733EE0}" destId="{34BB95DB-1E81-4C25-B29B-9A46A9D89138}" srcOrd="0" destOrd="0" presId="urn:microsoft.com/office/officeart/2005/8/layout/bProcess3"/>
    <dgm:cxn modelId="{6B0A81B3-A44B-458E-8CB8-DC87B4984B17}" type="presParOf" srcId="{8B356E59-F969-42B1-BAEF-02AF920D9C0F}" destId="{A2821092-EF92-4DB5-8ACE-033F3883CE49}" srcOrd="4" destOrd="0" presId="urn:microsoft.com/office/officeart/2005/8/layout/bProcess3"/>
    <dgm:cxn modelId="{F1A3009D-66E4-4503-BE8B-AA6FD758FD4B}" type="presParOf" srcId="{8B356E59-F969-42B1-BAEF-02AF920D9C0F}" destId="{47565679-6FED-401D-B0BE-6ABC32FA55B9}" srcOrd="5" destOrd="0" presId="urn:microsoft.com/office/officeart/2005/8/layout/bProcess3"/>
    <dgm:cxn modelId="{D3493F05-A712-48F1-BF26-08F66D1B1DEF}" type="presParOf" srcId="{47565679-6FED-401D-B0BE-6ABC32FA55B9}" destId="{38C22276-3BAF-4767-B4EB-58CAFCFD8954}" srcOrd="0" destOrd="0" presId="urn:microsoft.com/office/officeart/2005/8/layout/bProcess3"/>
    <dgm:cxn modelId="{E3F158CC-A384-4FA1-836B-23357B46DDA6}" type="presParOf" srcId="{8B356E59-F969-42B1-BAEF-02AF920D9C0F}" destId="{7535E7FF-954C-40D7-80B9-3799B2445B62}" srcOrd="6" destOrd="0" presId="urn:microsoft.com/office/officeart/2005/8/layout/bProcess3"/>
    <dgm:cxn modelId="{9EF02D45-9686-45A1-963E-A29CE88AE470}" type="presParOf" srcId="{8B356E59-F969-42B1-BAEF-02AF920D9C0F}" destId="{6E0D4BD3-13F6-45FC-A753-EA33B3AE0A8C}" srcOrd="7" destOrd="0" presId="urn:microsoft.com/office/officeart/2005/8/layout/bProcess3"/>
    <dgm:cxn modelId="{CA30F7BD-1061-4FC2-B861-CA1900D91E0A}" type="presParOf" srcId="{6E0D4BD3-13F6-45FC-A753-EA33B3AE0A8C}" destId="{5DEF7A64-BB1B-4CA3-A256-D8F22E7D6296}" srcOrd="0" destOrd="0" presId="urn:microsoft.com/office/officeart/2005/8/layout/bProcess3"/>
    <dgm:cxn modelId="{F42E2572-6CB4-4F23-8702-B2B525EF4D02}" type="presParOf" srcId="{8B356E59-F969-42B1-BAEF-02AF920D9C0F}" destId="{F9931C0B-18CB-4230-8793-6408F1C4F807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016BBBA-E4EF-4F96-B889-0C7E770D986D}" type="doc">
      <dgm:prSet loTypeId="urn:microsoft.com/office/officeart/2005/8/layout/radial4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746535F2-D5E9-4C39-8B3B-C6A96DB32DC6}">
      <dgm:prSet phldrT="[Text]"/>
      <dgm:spPr/>
      <dgm:t>
        <a:bodyPr/>
        <a:lstStyle/>
        <a:p>
          <a:endParaRPr lang="en-GB" dirty="0"/>
        </a:p>
      </dgm:t>
    </dgm:pt>
    <dgm:pt modelId="{35985889-E14E-4B2C-BFAC-8EBF9D5D8902}" type="parTrans" cxnId="{57B53D40-0128-4F4F-AC4C-4EC6249AFBB3}">
      <dgm:prSet/>
      <dgm:spPr/>
      <dgm:t>
        <a:bodyPr/>
        <a:lstStyle/>
        <a:p>
          <a:endParaRPr lang="en-GB"/>
        </a:p>
      </dgm:t>
    </dgm:pt>
    <dgm:pt modelId="{2BAA0CC4-4277-4C70-B515-4B1B2DB70E47}" type="sibTrans" cxnId="{57B53D40-0128-4F4F-AC4C-4EC6249AFBB3}">
      <dgm:prSet/>
      <dgm:spPr/>
      <dgm:t>
        <a:bodyPr/>
        <a:lstStyle/>
        <a:p>
          <a:endParaRPr lang="en-GB"/>
        </a:p>
      </dgm:t>
    </dgm:pt>
    <dgm:pt modelId="{AAB71F30-BCC3-4513-9BD6-5BA45ABFB6AC}">
      <dgm:prSet phldrT="[Text]"/>
      <dgm:spPr/>
      <dgm:t>
        <a:bodyPr/>
        <a:lstStyle/>
        <a:p>
          <a:endParaRPr lang="en-GB" dirty="0"/>
        </a:p>
      </dgm:t>
    </dgm:pt>
    <dgm:pt modelId="{11D86687-D257-4080-92BF-227C32C81FC8}" type="parTrans" cxnId="{F167585B-8A2D-4431-8C52-ADE4F57D0BC5}">
      <dgm:prSet/>
      <dgm:spPr/>
      <dgm:t>
        <a:bodyPr/>
        <a:lstStyle/>
        <a:p>
          <a:endParaRPr lang="en-GB"/>
        </a:p>
      </dgm:t>
    </dgm:pt>
    <dgm:pt modelId="{A9658654-21A4-4362-BB01-533CC47D79C0}" type="sibTrans" cxnId="{F167585B-8A2D-4431-8C52-ADE4F57D0BC5}">
      <dgm:prSet/>
      <dgm:spPr/>
      <dgm:t>
        <a:bodyPr/>
        <a:lstStyle/>
        <a:p>
          <a:endParaRPr lang="en-GB"/>
        </a:p>
      </dgm:t>
    </dgm:pt>
    <dgm:pt modelId="{1A8F8F87-6202-417B-8210-BDB7077204F4}">
      <dgm:prSet phldrT="[Text]"/>
      <dgm:spPr/>
      <dgm:t>
        <a:bodyPr/>
        <a:lstStyle/>
        <a:p>
          <a:endParaRPr lang="en-GB" dirty="0"/>
        </a:p>
      </dgm:t>
    </dgm:pt>
    <dgm:pt modelId="{7C7783CF-27C5-4877-A6F0-6D883D93CD89}" type="parTrans" cxnId="{E028ECEF-DE57-41D3-9C32-E3DC0709D95B}">
      <dgm:prSet/>
      <dgm:spPr/>
      <dgm:t>
        <a:bodyPr/>
        <a:lstStyle/>
        <a:p>
          <a:endParaRPr lang="en-GB"/>
        </a:p>
      </dgm:t>
    </dgm:pt>
    <dgm:pt modelId="{23AB9087-0C17-4399-946F-1D49F3F1133C}" type="sibTrans" cxnId="{E028ECEF-DE57-41D3-9C32-E3DC0709D95B}">
      <dgm:prSet/>
      <dgm:spPr/>
      <dgm:t>
        <a:bodyPr/>
        <a:lstStyle/>
        <a:p>
          <a:endParaRPr lang="en-GB"/>
        </a:p>
      </dgm:t>
    </dgm:pt>
    <dgm:pt modelId="{AF2A6AD4-2FE5-4048-9DE9-8269C3890EDB}">
      <dgm:prSet phldrT="[Text]"/>
      <dgm:spPr/>
      <dgm:t>
        <a:bodyPr/>
        <a:lstStyle/>
        <a:p>
          <a:endParaRPr lang="en-GB" dirty="0"/>
        </a:p>
      </dgm:t>
    </dgm:pt>
    <dgm:pt modelId="{359714D8-26A8-42E2-8594-A1AA7609FBCE}" type="parTrans" cxnId="{1CD6C29B-4817-4DA8-B45D-4EFC5A3711E9}">
      <dgm:prSet/>
      <dgm:spPr/>
      <dgm:t>
        <a:bodyPr/>
        <a:lstStyle/>
        <a:p>
          <a:endParaRPr lang="en-GB"/>
        </a:p>
      </dgm:t>
    </dgm:pt>
    <dgm:pt modelId="{7E1FCA50-5783-4AED-8BD5-191F31B9C79C}" type="sibTrans" cxnId="{1CD6C29B-4817-4DA8-B45D-4EFC5A3711E9}">
      <dgm:prSet/>
      <dgm:spPr/>
      <dgm:t>
        <a:bodyPr/>
        <a:lstStyle/>
        <a:p>
          <a:endParaRPr lang="en-GB"/>
        </a:p>
      </dgm:t>
    </dgm:pt>
    <dgm:pt modelId="{4DE7E5F4-A824-4D46-A73B-C28BA0983CC6}" type="pres">
      <dgm:prSet presAssocID="{9016BBBA-E4EF-4F96-B889-0C7E770D986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DA24E38-923D-45F1-BC09-B6A70A10EB41}" type="pres">
      <dgm:prSet presAssocID="{746535F2-D5E9-4C39-8B3B-C6A96DB32DC6}" presName="centerShape" presStyleLbl="node0" presStyleIdx="0" presStyleCnt="1"/>
      <dgm:spPr/>
    </dgm:pt>
    <dgm:pt modelId="{4866B462-42A6-4615-8A4C-0F1E7BD89A6C}" type="pres">
      <dgm:prSet presAssocID="{11D86687-D257-4080-92BF-227C32C81FC8}" presName="parTrans" presStyleLbl="bgSibTrans2D1" presStyleIdx="0" presStyleCnt="3"/>
      <dgm:spPr/>
    </dgm:pt>
    <dgm:pt modelId="{E9EF550E-8C9E-433F-A9D4-F1E713E383E6}" type="pres">
      <dgm:prSet presAssocID="{AAB71F30-BCC3-4513-9BD6-5BA45ABFB6AC}" presName="node" presStyleLbl="node1" presStyleIdx="0" presStyleCnt="3">
        <dgm:presLayoutVars>
          <dgm:bulletEnabled val="1"/>
        </dgm:presLayoutVars>
      </dgm:prSet>
      <dgm:spPr/>
    </dgm:pt>
    <dgm:pt modelId="{683877B8-499D-403D-9C3F-7424D67527FD}" type="pres">
      <dgm:prSet presAssocID="{7C7783CF-27C5-4877-A6F0-6D883D93CD89}" presName="parTrans" presStyleLbl="bgSibTrans2D1" presStyleIdx="1" presStyleCnt="3"/>
      <dgm:spPr/>
    </dgm:pt>
    <dgm:pt modelId="{8D379A47-A4AB-43C8-88EE-9B257AD16B70}" type="pres">
      <dgm:prSet presAssocID="{1A8F8F87-6202-417B-8210-BDB7077204F4}" presName="node" presStyleLbl="node1" presStyleIdx="1" presStyleCnt="3">
        <dgm:presLayoutVars>
          <dgm:bulletEnabled val="1"/>
        </dgm:presLayoutVars>
      </dgm:prSet>
      <dgm:spPr/>
    </dgm:pt>
    <dgm:pt modelId="{1181D70C-0C4E-44FF-AC03-570158ABE28D}" type="pres">
      <dgm:prSet presAssocID="{359714D8-26A8-42E2-8594-A1AA7609FBCE}" presName="parTrans" presStyleLbl="bgSibTrans2D1" presStyleIdx="2" presStyleCnt="3"/>
      <dgm:spPr/>
    </dgm:pt>
    <dgm:pt modelId="{5FE1120C-F2F8-437A-BD1A-430EA127F16B}" type="pres">
      <dgm:prSet presAssocID="{AF2A6AD4-2FE5-4048-9DE9-8269C3890EDB}" presName="node" presStyleLbl="node1" presStyleIdx="2" presStyleCnt="3">
        <dgm:presLayoutVars>
          <dgm:bulletEnabled val="1"/>
        </dgm:presLayoutVars>
      </dgm:prSet>
      <dgm:spPr/>
    </dgm:pt>
  </dgm:ptLst>
  <dgm:cxnLst>
    <dgm:cxn modelId="{FB7E9605-D609-44EF-8222-02DEDDBB9D5C}" type="presOf" srcId="{1A8F8F87-6202-417B-8210-BDB7077204F4}" destId="{8D379A47-A4AB-43C8-88EE-9B257AD16B70}" srcOrd="0" destOrd="0" presId="urn:microsoft.com/office/officeart/2005/8/layout/radial4"/>
    <dgm:cxn modelId="{9874FE2C-9D06-4064-BF11-C8B3A537F4AC}" type="presOf" srcId="{AAB71F30-BCC3-4513-9BD6-5BA45ABFB6AC}" destId="{E9EF550E-8C9E-433F-A9D4-F1E713E383E6}" srcOrd="0" destOrd="0" presId="urn:microsoft.com/office/officeart/2005/8/layout/radial4"/>
    <dgm:cxn modelId="{57B53D40-0128-4F4F-AC4C-4EC6249AFBB3}" srcId="{9016BBBA-E4EF-4F96-B889-0C7E770D986D}" destId="{746535F2-D5E9-4C39-8B3B-C6A96DB32DC6}" srcOrd="0" destOrd="0" parTransId="{35985889-E14E-4B2C-BFAC-8EBF9D5D8902}" sibTransId="{2BAA0CC4-4277-4C70-B515-4B1B2DB70E47}"/>
    <dgm:cxn modelId="{F167585B-8A2D-4431-8C52-ADE4F57D0BC5}" srcId="{746535F2-D5E9-4C39-8B3B-C6A96DB32DC6}" destId="{AAB71F30-BCC3-4513-9BD6-5BA45ABFB6AC}" srcOrd="0" destOrd="0" parTransId="{11D86687-D257-4080-92BF-227C32C81FC8}" sibTransId="{A9658654-21A4-4362-BB01-533CC47D79C0}"/>
    <dgm:cxn modelId="{98ED076A-4873-4822-BE34-48B83263CADE}" type="presOf" srcId="{746535F2-D5E9-4C39-8B3B-C6A96DB32DC6}" destId="{1DA24E38-923D-45F1-BC09-B6A70A10EB41}" srcOrd="0" destOrd="0" presId="urn:microsoft.com/office/officeart/2005/8/layout/radial4"/>
    <dgm:cxn modelId="{23745273-279E-4DAE-9E43-D42865392D58}" type="presOf" srcId="{359714D8-26A8-42E2-8594-A1AA7609FBCE}" destId="{1181D70C-0C4E-44FF-AC03-570158ABE28D}" srcOrd="0" destOrd="0" presId="urn:microsoft.com/office/officeart/2005/8/layout/radial4"/>
    <dgm:cxn modelId="{31B07286-7DCA-473F-BED6-B240C1EF6E28}" type="presOf" srcId="{9016BBBA-E4EF-4F96-B889-0C7E770D986D}" destId="{4DE7E5F4-A824-4D46-A73B-C28BA0983CC6}" srcOrd="0" destOrd="0" presId="urn:microsoft.com/office/officeart/2005/8/layout/radial4"/>
    <dgm:cxn modelId="{A0FE8C94-3421-4E97-8EF6-B4B56553349A}" type="presOf" srcId="{AF2A6AD4-2FE5-4048-9DE9-8269C3890EDB}" destId="{5FE1120C-F2F8-437A-BD1A-430EA127F16B}" srcOrd="0" destOrd="0" presId="urn:microsoft.com/office/officeart/2005/8/layout/radial4"/>
    <dgm:cxn modelId="{1CD6C29B-4817-4DA8-B45D-4EFC5A3711E9}" srcId="{746535F2-D5E9-4C39-8B3B-C6A96DB32DC6}" destId="{AF2A6AD4-2FE5-4048-9DE9-8269C3890EDB}" srcOrd="2" destOrd="0" parTransId="{359714D8-26A8-42E2-8594-A1AA7609FBCE}" sibTransId="{7E1FCA50-5783-4AED-8BD5-191F31B9C79C}"/>
    <dgm:cxn modelId="{F34956B0-D859-4858-9021-6676D3CE9F08}" type="presOf" srcId="{11D86687-D257-4080-92BF-227C32C81FC8}" destId="{4866B462-42A6-4615-8A4C-0F1E7BD89A6C}" srcOrd="0" destOrd="0" presId="urn:microsoft.com/office/officeart/2005/8/layout/radial4"/>
    <dgm:cxn modelId="{7B4DBDE9-BEAE-4750-8422-78F8922F6FEE}" type="presOf" srcId="{7C7783CF-27C5-4877-A6F0-6D883D93CD89}" destId="{683877B8-499D-403D-9C3F-7424D67527FD}" srcOrd="0" destOrd="0" presId="urn:microsoft.com/office/officeart/2005/8/layout/radial4"/>
    <dgm:cxn modelId="{E028ECEF-DE57-41D3-9C32-E3DC0709D95B}" srcId="{746535F2-D5E9-4C39-8B3B-C6A96DB32DC6}" destId="{1A8F8F87-6202-417B-8210-BDB7077204F4}" srcOrd="1" destOrd="0" parTransId="{7C7783CF-27C5-4877-A6F0-6D883D93CD89}" sibTransId="{23AB9087-0C17-4399-946F-1D49F3F1133C}"/>
    <dgm:cxn modelId="{361D4479-F7A3-4E2D-B571-6EB725979FA8}" type="presParOf" srcId="{4DE7E5F4-A824-4D46-A73B-C28BA0983CC6}" destId="{1DA24E38-923D-45F1-BC09-B6A70A10EB41}" srcOrd="0" destOrd="0" presId="urn:microsoft.com/office/officeart/2005/8/layout/radial4"/>
    <dgm:cxn modelId="{07FE28E0-53DB-4F88-B522-56E504F1862C}" type="presParOf" srcId="{4DE7E5F4-A824-4D46-A73B-C28BA0983CC6}" destId="{4866B462-42A6-4615-8A4C-0F1E7BD89A6C}" srcOrd="1" destOrd="0" presId="urn:microsoft.com/office/officeart/2005/8/layout/radial4"/>
    <dgm:cxn modelId="{80A732FD-BA10-401B-907B-83A38484F5DF}" type="presParOf" srcId="{4DE7E5F4-A824-4D46-A73B-C28BA0983CC6}" destId="{E9EF550E-8C9E-433F-A9D4-F1E713E383E6}" srcOrd="2" destOrd="0" presId="urn:microsoft.com/office/officeart/2005/8/layout/radial4"/>
    <dgm:cxn modelId="{343EDD06-1B60-45FA-827C-0F7D6BA2B842}" type="presParOf" srcId="{4DE7E5F4-A824-4D46-A73B-C28BA0983CC6}" destId="{683877B8-499D-403D-9C3F-7424D67527FD}" srcOrd="3" destOrd="0" presId="urn:microsoft.com/office/officeart/2005/8/layout/radial4"/>
    <dgm:cxn modelId="{C28E2A3F-BC20-4FF4-9DE9-0BAA7F2687E6}" type="presParOf" srcId="{4DE7E5F4-A824-4D46-A73B-C28BA0983CC6}" destId="{8D379A47-A4AB-43C8-88EE-9B257AD16B70}" srcOrd="4" destOrd="0" presId="urn:microsoft.com/office/officeart/2005/8/layout/radial4"/>
    <dgm:cxn modelId="{86BC3963-3BB6-4714-89BF-413F17AE1F10}" type="presParOf" srcId="{4DE7E5F4-A824-4D46-A73B-C28BA0983CC6}" destId="{1181D70C-0C4E-44FF-AC03-570158ABE28D}" srcOrd="5" destOrd="0" presId="urn:microsoft.com/office/officeart/2005/8/layout/radial4"/>
    <dgm:cxn modelId="{4373CD9F-CDF9-46FC-9C07-D016FB956E0A}" type="presParOf" srcId="{4DE7E5F4-A824-4D46-A73B-C28BA0983CC6}" destId="{5FE1120C-F2F8-437A-BD1A-430EA127F16B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4715B31-B5FB-4FF2-83AB-F5B38AD87C2D}" type="doc">
      <dgm:prSet loTypeId="urn:microsoft.com/office/officeart/2005/8/layout/hProcess7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FC444D55-FE4C-4CD9-932F-2460F360CA37}">
      <dgm:prSet phldrT="[Text]"/>
      <dgm:spPr/>
      <dgm:t>
        <a:bodyPr/>
        <a:lstStyle/>
        <a:p>
          <a:endParaRPr lang="en-GB" dirty="0"/>
        </a:p>
      </dgm:t>
    </dgm:pt>
    <dgm:pt modelId="{1B2F833C-63A6-4EE2-AF63-9AC6806707AD}" type="parTrans" cxnId="{AC6E9BAB-8856-4959-A6C2-6B999FE2934F}">
      <dgm:prSet/>
      <dgm:spPr/>
      <dgm:t>
        <a:bodyPr/>
        <a:lstStyle/>
        <a:p>
          <a:endParaRPr lang="en-GB"/>
        </a:p>
      </dgm:t>
    </dgm:pt>
    <dgm:pt modelId="{7CE8FE14-46B5-430C-8211-94FAFE87AD94}" type="sibTrans" cxnId="{AC6E9BAB-8856-4959-A6C2-6B999FE2934F}">
      <dgm:prSet/>
      <dgm:spPr/>
      <dgm:t>
        <a:bodyPr/>
        <a:lstStyle/>
        <a:p>
          <a:endParaRPr lang="en-GB"/>
        </a:p>
      </dgm:t>
    </dgm:pt>
    <dgm:pt modelId="{749C8DF0-927B-4473-9B46-D8FF2762FAFC}">
      <dgm:prSet phldrT="[Text]"/>
      <dgm:spPr/>
      <dgm:t>
        <a:bodyPr/>
        <a:lstStyle/>
        <a:p>
          <a:endParaRPr lang="en-GB" dirty="0"/>
        </a:p>
      </dgm:t>
    </dgm:pt>
    <dgm:pt modelId="{741BEF4B-D8AD-4592-A0BD-D280FBB9E670}" type="parTrans" cxnId="{41814A24-01E9-44F5-991B-39E376B91020}">
      <dgm:prSet/>
      <dgm:spPr/>
      <dgm:t>
        <a:bodyPr/>
        <a:lstStyle/>
        <a:p>
          <a:endParaRPr lang="en-GB"/>
        </a:p>
      </dgm:t>
    </dgm:pt>
    <dgm:pt modelId="{FC8BCDF9-0879-4371-910B-652593C428F0}" type="sibTrans" cxnId="{41814A24-01E9-44F5-991B-39E376B91020}">
      <dgm:prSet/>
      <dgm:spPr/>
      <dgm:t>
        <a:bodyPr/>
        <a:lstStyle/>
        <a:p>
          <a:endParaRPr lang="en-GB"/>
        </a:p>
      </dgm:t>
    </dgm:pt>
    <dgm:pt modelId="{A5BDFCC3-3129-43CA-B530-7AE9FE29B614}">
      <dgm:prSet phldrT="[Text]"/>
      <dgm:spPr/>
      <dgm:t>
        <a:bodyPr/>
        <a:lstStyle/>
        <a:p>
          <a:endParaRPr lang="en-GB" dirty="0"/>
        </a:p>
      </dgm:t>
    </dgm:pt>
    <dgm:pt modelId="{219ABCA5-43A4-4402-86A7-7F176C17B20C}" type="parTrans" cxnId="{E159CF9C-66A4-4955-8D81-C9E1E9BDED88}">
      <dgm:prSet/>
      <dgm:spPr/>
      <dgm:t>
        <a:bodyPr/>
        <a:lstStyle/>
        <a:p>
          <a:endParaRPr lang="en-GB"/>
        </a:p>
      </dgm:t>
    </dgm:pt>
    <dgm:pt modelId="{D84F5C2A-7FC3-44AB-A511-7AC00F20445E}" type="sibTrans" cxnId="{E159CF9C-66A4-4955-8D81-C9E1E9BDED88}">
      <dgm:prSet/>
      <dgm:spPr/>
      <dgm:t>
        <a:bodyPr/>
        <a:lstStyle/>
        <a:p>
          <a:endParaRPr lang="en-GB"/>
        </a:p>
      </dgm:t>
    </dgm:pt>
    <dgm:pt modelId="{511C3951-A585-414C-9954-1724B1F502C9}">
      <dgm:prSet phldrT="[Text]"/>
      <dgm:spPr/>
      <dgm:t>
        <a:bodyPr/>
        <a:lstStyle/>
        <a:p>
          <a:endParaRPr lang="en-GB" dirty="0"/>
        </a:p>
      </dgm:t>
    </dgm:pt>
    <dgm:pt modelId="{F307AF6E-66FE-408C-9D90-1AFD934DC3F2}" type="parTrans" cxnId="{DA9C75D9-9D58-41D4-B134-3D5F37D92855}">
      <dgm:prSet/>
      <dgm:spPr/>
      <dgm:t>
        <a:bodyPr/>
        <a:lstStyle/>
        <a:p>
          <a:endParaRPr lang="en-GB"/>
        </a:p>
      </dgm:t>
    </dgm:pt>
    <dgm:pt modelId="{0CDC4A94-A841-429C-85F5-F6BDAD22477B}" type="sibTrans" cxnId="{DA9C75D9-9D58-41D4-B134-3D5F37D92855}">
      <dgm:prSet/>
      <dgm:spPr/>
      <dgm:t>
        <a:bodyPr/>
        <a:lstStyle/>
        <a:p>
          <a:endParaRPr lang="en-GB"/>
        </a:p>
      </dgm:t>
    </dgm:pt>
    <dgm:pt modelId="{C6570DAB-054C-4E1E-90CB-301746606A76}">
      <dgm:prSet phldrT="[Text]"/>
      <dgm:spPr/>
      <dgm:t>
        <a:bodyPr/>
        <a:lstStyle/>
        <a:p>
          <a:endParaRPr lang="en-GB" dirty="0"/>
        </a:p>
      </dgm:t>
    </dgm:pt>
    <dgm:pt modelId="{A49EC0CC-6A7D-458A-8784-857C8E5F5E65}" type="parTrans" cxnId="{2566EF75-5A2F-4681-94BA-3DCF18428D3F}">
      <dgm:prSet/>
      <dgm:spPr/>
      <dgm:t>
        <a:bodyPr/>
        <a:lstStyle/>
        <a:p>
          <a:endParaRPr lang="en-GB"/>
        </a:p>
      </dgm:t>
    </dgm:pt>
    <dgm:pt modelId="{89C1491F-C0CC-4C0B-A098-A93E20D95564}" type="sibTrans" cxnId="{2566EF75-5A2F-4681-94BA-3DCF18428D3F}">
      <dgm:prSet/>
      <dgm:spPr/>
      <dgm:t>
        <a:bodyPr/>
        <a:lstStyle/>
        <a:p>
          <a:endParaRPr lang="en-GB"/>
        </a:p>
      </dgm:t>
    </dgm:pt>
    <dgm:pt modelId="{AA29E54A-EAC9-4665-AC49-B8B8040110AA}" type="pres">
      <dgm:prSet presAssocID="{04715B31-B5FB-4FF2-83AB-F5B38AD87C2D}" presName="Name0" presStyleCnt="0">
        <dgm:presLayoutVars>
          <dgm:dir/>
          <dgm:animLvl val="lvl"/>
          <dgm:resizeHandles val="exact"/>
        </dgm:presLayoutVars>
      </dgm:prSet>
      <dgm:spPr/>
    </dgm:pt>
    <dgm:pt modelId="{9AD01072-FD67-4F09-AF7C-9703CEC9B502}" type="pres">
      <dgm:prSet presAssocID="{FC444D55-FE4C-4CD9-932F-2460F360CA37}" presName="compositeNode" presStyleCnt="0">
        <dgm:presLayoutVars>
          <dgm:bulletEnabled val="1"/>
        </dgm:presLayoutVars>
      </dgm:prSet>
      <dgm:spPr/>
    </dgm:pt>
    <dgm:pt modelId="{920541FC-F07A-4C57-9884-423573EC5F5B}" type="pres">
      <dgm:prSet presAssocID="{FC444D55-FE4C-4CD9-932F-2460F360CA37}" presName="bgRect" presStyleLbl="node1" presStyleIdx="0" presStyleCnt="3"/>
      <dgm:spPr/>
    </dgm:pt>
    <dgm:pt modelId="{75BBBE91-A00C-4D6E-B8A4-32DFB315AF69}" type="pres">
      <dgm:prSet presAssocID="{FC444D55-FE4C-4CD9-932F-2460F360CA37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AC8CA741-5A9A-4F7E-A393-6A075CD22FB3}" type="pres">
      <dgm:prSet presAssocID="{FC444D55-FE4C-4CD9-932F-2460F360CA37}" presName="childNode" presStyleLbl="node1" presStyleIdx="0" presStyleCnt="3">
        <dgm:presLayoutVars>
          <dgm:bulletEnabled val="1"/>
        </dgm:presLayoutVars>
      </dgm:prSet>
      <dgm:spPr/>
    </dgm:pt>
    <dgm:pt modelId="{D7FBE54E-FA16-4E19-90EB-48E17F69C1FA}" type="pres">
      <dgm:prSet presAssocID="{7CE8FE14-46B5-430C-8211-94FAFE87AD94}" presName="hSp" presStyleCnt="0"/>
      <dgm:spPr/>
    </dgm:pt>
    <dgm:pt modelId="{B30B7931-6CBE-41DC-B1F2-F376AE82D80A}" type="pres">
      <dgm:prSet presAssocID="{7CE8FE14-46B5-430C-8211-94FAFE87AD94}" presName="vProcSp" presStyleCnt="0"/>
      <dgm:spPr/>
    </dgm:pt>
    <dgm:pt modelId="{4C01EA6B-AB02-459E-A46E-4B1D8939761F}" type="pres">
      <dgm:prSet presAssocID="{7CE8FE14-46B5-430C-8211-94FAFE87AD94}" presName="vSp1" presStyleCnt="0"/>
      <dgm:spPr/>
    </dgm:pt>
    <dgm:pt modelId="{A52A24AA-7264-4C76-82FD-9B508E1E7506}" type="pres">
      <dgm:prSet presAssocID="{7CE8FE14-46B5-430C-8211-94FAFE87AD94}" presName="simulatedConn" presStyleLbl="solidFgAcc1" presStyleIdx="0" presStyleCnt="2"/>
      <dgm:spPr/>
    </dgm:pt>
    <dgm:pt modelId="{9A0A3EC7-0C72-4BC1-8DC8-6ECA408E0C00}" type="pres">
      <dgm:prSet presAssocID="{7CE8FE14-46B5-430C-8211-94FAFE87AD94}" presName="vSp2" presStyleCnt="0"/>
      <dgm:spPr/>
    </dgm:pt>
    <dgm:pt modelId="{BB842EB1-80BE-4E27-9272-9C4A8BAE0106}" type="pres">
      <dgm:prSet presAssocID="{7CE8FE14-46B5-430C-8211-94FAFE87AD94}" presName="sibTrans" presStyleCnt="0"/>
      <dgm:spPr/>
    </dgm:pt>
    <dgm:pt modelId="{D91D0FDA-1DFA-471B-A6BD-A276449E70C0}" type="pres">
      <dgm:prSet presAssocID="{A5BDFCC3-3129-43CA-B530-7AE9FE29B614}" presName="compositeNode" presStyleCnt="0">
        <dgm:presLayoutVars>
          <dgm:bulletEnabled val="1"/>
        </dgm:presLayoutVars>
      </dgm:prSet>
      <dgm:spPr/>
    </dgm:pt>
    <dgm:pt modelId="{B697A632-84AF-45A9-961E-0B78BE889A86}" type="pres">
      <dgm:prSet presAssocID="{A5BDFCC3-3129-43CA-B530-7AE9FE29B614}" presName="bgRect" presStyleLbl="node1" presStyleIdx="1" presStyleCnt="3"/>
      <dgm:spPr/>
    </dgm:pt>
    <dgm:pt modelId="{AB9972F4-9795-4F38-9450-AB18C7DB02D2}" type="pres">
      <dgm:prSet presAssocID="{A5BDFCC3-3129-43CA-B530-7AE9FE29B614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03C14B9E-355A-4C0B-B9E8-8AF394D39CE8}" type="pres">
      <dgm:prSet presAssocID="{A5BDFCC3-3129-43CA-B530-7AE9FE29B614}" presName="childNode" presStyleLbl="node1" presStyleIdx="1" presStyleCnt="3">
        <dgm:presLayoutVars>
          <dgm:bulletEnabled val="1"/>
        </dgm:presLayoutVars>
      </dgm:prSet>
      <dgm:spPr/>
    </dgm:pt>
    <dgm:pt modelId="{F1A95DA9-0B9E-4A91-8A1A-F4621B60A5E3}" type="pres">
      <dgm:prSet presAssocID="{D84F5C2A-7FC3-44AB-A511-7AC00F20445E}" presName="hSp" presStyleCnt="0"/>
      <dgm:spPr/>
    </dgm:pt>
    <dgm:pt modelId="{838D385E-77B6-449F-9CE2-7A6E25FA775E}" type="pres">
      <dgm:prSet presAssocID="{D84F5C2A-7FC3-44AB-A511-7AC00F20445E}" presName="vProcSp" presStyleCnt="0"/>
      <dgm:spPr/>
    </dgm:pt>
    <dgm:pt modelId="{F907665B-A79B-41FE-92F9-A895AE649F6B}" type="pres">
      <dgm:prSet presAssocID="{D84F5C2A-7FC3-44AB-A511-7AC00F20445E}" presName="vSp1" presStyleCnt="0"/>
      <dgm:spPr/>
    </dgm:pt>
    <dgm:pt modelId="{FCEE7349-0B68-49C8-8666-69947762BFD8}" type="pres">
      <dgm:prSet presAssocID="{D84F5C2A-7FC3-44AB-A511-7AC00F20445E}" presName="simulatedConn" presStyleLbl="solidFgAcc1" presStyleIdx="1" presStyleCnt="2"/>
      <dgm:spPr/>
    </dgm:pt>
    <dgm:pt modelId="{3CD93960-4E2D-4625-9830-3F70C9804B3B}" type="pres">
      <dgm:prSet presAssocID="{D84F5C2A-7FC3-44AB-A511-7AC00F20445E}" presName="vSp2" presStyleCnt="0"/>
      <dgm:spPr/>
    </dgm:pt>
    <dgm:pt modelId="{7D27A68D-4EBC-4AF3-A542-EBD9F0CF5F3D}" type="pres">
      <dgm:prSet presAssocID="{D84F5C2A-7FC3-44AB-A511-7AC00F20445E}" presName="sibTrans" presStyleCnt="0"/>
      <dgm:spPr/>
    </dgm:pt>
    <dgm:pt modelId="{36B13049-1E03-48DB-9423-1388C1056AAB}" type="pres">
      <dgm:prSet presAssocID="{C6570DAB-054C-4E1E-90CB-301746606A76}" presName="compositeNode" presStyleCnt="0">
        <dgm:presLayoutVars>
          <dgm:bulletEnabled val="1"/>
        </dgm:presLayoutVars>
      </dgm:prSet>
      <dgm:spPr/>
    </dgm:pt>
    <dgm:pt modelId="{A8DB19F9-6837-4171-A149-C9C27ED9FB88}" type="pres">
      <dgm:prSet presAssocID="{C6570DAB-054C-4E1E-90CB-301746606A76}" presName="bgRect" presStyleLbl="node1" presStyleIdx="2" presStyleCnt="3"/>
      <dgm:spPr/>
    </dgm:pt>
    <dgm:pt modelId="{F45EA926-964A-4197-8415-04AEC2D36A88}" type="pres">
      <dgm:prSet presAssocID="{C6570DAB-054C-4E1E-90CB-301746606A76}" presName="parentNode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4872D03-A9DD-43A4-A93A-41C8C96FBEBA}" type="presOf" srcId="{04715B31-B5FB-4FF2-83AB-F5B38AD87C2D}" destId="{AA29E54A-EAC9-4665-AC49-B8B8040110AA}" srcOrd="0" destOrd="0" presId="urn:microsoft.com/office/officeart/2005/8/layout/hProcess7"/>
    <dgm:cxn modelId="{C8E6AF11-E375-4AE7-AC62-874D984349C8}" type="presOf" srcId="{511C3951-A585-414C-9954-1724B1F502C9}" destId="{03C14B9E-355A-4C0B-B9E8-8AF394D39CE8}" srcOrd="0" destOrd="0" presId="urn:microsoft.com/office/officeart/2005/8/layout/hProcess7"/>
    <dgm:cxn modelId="{41814A24-01E9-44F5-991B-39E376B91020}" srcId="{FC444D55-FE4C-4CD9-932F-2460F360CA37}" destId="{749C8DF0-927B-4473-9B46-D8FF2762FAFC}" srcOrd="0" destOrd="0" parTransId="{741BEF4B-D8AD-4592-A0BD-D280FBB9E670}" sibTransId="{FC8BCDF9-0879-4371-910B-652593C428F0}"/>
    <dgm:cxn modelId="{53A3FB25-F296-40BC-835C-E52C40995C10}" type="presOf" srcId="{749C8DF0-927B-4473-9B46-D8FF2762FAFC}" destId="{AC8CA741-5A9A-4F7E-A393-6A075CD22FB3}" srcOrd="0" destOrd="0" presId="urn:microsoft.com/office/officeart/2005/8/layout/hProcess7"/>
    <dgm:cxn modelId="{2566EF75-5A2F-4681-94BA-3DCF18428D3F}" srcId="{04715B31-B5FB-4FF2-83AB-F5B38AD87C2D}" destId="{C6570DAB-054C-4E1E-90CB-301746606A76}" srcOrd="2" destOrd="0" parTransId="{A49EC0CC-6A7D-458A-8784-857C8E5F5E65}" sibTransId="{89C1491F-C0CC-4C0B-A098-A93E20D95564}"/>
    <dgm:cxn modelId="{A3073591-32D8-4A5A-8C80-908F161B3A3F}" type="presOf" srcId="{C6570DAB-054C-4E1E-90CB-301746606A76}" destId="{A8DB19F9-6837-4171-A149-C9C27ED9FB88}" srcOrd="0" destOrd="0" presId="urn:microsoft.com/office/officeart/2005/8/layout/hProcess7"/>
    <dgm:cxn modelId="{A61B579A-8FBB-4DC8-8672-D345982DF951}" type="presOf" srcId="{A5BDFCC3-3129-43CA-B530-7AE9FE29B614}" destId="{AB9972F4-9795-4F38-9450-AB18C7DB02D2}" srcOrd="1" destOrd="0" presId="urn:microsoft.com/office/officeart/2005/8/layout/hProcess7"/>
    <dgm:cxn modelId="{E159CF9C-66A4-4955-8D81-C9E1E9BDED88}" srcId="{04715B31-B5FB-4FF2-83AB-F5B38AD87C2D}" destId="{A5BDFCC3-3129-43CA-B530-7AE9FE29B614}" srcOrd="1" destOrd="0" parTransId="{219ABCA5-43A4-4402-86A7-7F176C17B20C}" sibTransId="{D84F5C2A-7FC3-44AB-A511-7AC00F20445E}"/>
    <dgm:cxn modelId="{D7330EA9-4A2E-4B36-A7EC-C9C8DF175C35}" type="presOf" srcId="{A5BDFCC3-3129-43CA-B530-7AE9FE29B614}" destId="{B697A632-84AF-45A9-961E-0B78BE889A86}" srcOrd="0" destOrd="0" presId="urn:microsoft.com/office/officeart/2005/8/layout/hProcess7"/>
    <dgm:cxn modelId="{AC6E9BAB-8856-4959-A6C2-6B999FE2934F}" srcId="{04715B31-B5FB-4FF2-83AB-F5B38AD87C2D}" destId="{FC444D55-FE4C-4CD9-932F-2460F360CA37}" srcOrd="0" destOrd="0" parTransId="{1B2F833C-63A6-4EE2-AF63-9AC6806707AD}" sibTransId="{7CE8FE14-46B5-430C-8211-94FAFE87AD94}"/>
    <dgm:cxn modelId="{E5228AB3-EB62-44AC-9CA7-083FEC27C1F2}" type="presOf" srcId="{FC444D55-FE4C-4CD9-932F-2460F360CA37}" destId="{920541FC-F07A-4C57-9884-423573EC5F5B}" srcOrd="0" destOrd="0" presId="urn:microsoft.com/office/officeart/2005/8/layout/hProcess7"/>
    <dgm:cxn modelId="{2D6C30CB-3086-4090-97FD-BE4EFEACC61F}" type="presOf" srcId="{C6570DAB-054C-4E1E-90CB-301746606A76}" destId="{F45EA926-964A-4197-8415-04AEC2D36A88}" srcOrd="1" destOrd="0" presId="urn:microsoft.com/office/officeart/2005/8/layout/hProcess7"/>
    <dgm:cxn modelId="{DA9C75D9-9D58-41D4-B134-3D5F37D92855}" srcId="{A5BDFCC3-3129-43CA-B530-7AE9FE29B614}" destId="{511C3951-A585-414C-9954-1724B1F502C9}" srcOrd="0" destOrd="0" parTransId="{F307AF6E-66FE-408C-9D90-1AFD934DC3F2}" sibTransId="{0CDC4A94-A841-429C-85F5-F6BDAD22477B}"/>
    <dgm:cxn modelId="{302A19E7-1B16-49CD-BDBC-BBB7D0013B1B}" type="presOf" srcId="{FC444D55-FE4C-4CD9-932F-2460F360CA37}" destId="{75BBBE91-A00C-4D6E-B8A4-32DFB315AF69}" srcOrd="1" destOrd="0" presId="urn:microsoft.com/office/officeart/2005/8/layout/hProcess7"/>
    <dgm:cxn modelId="{DF219EFC-4973-4E01-B34E-0AA898ECD599}" type="presParOf" srcId="{AA29E54A-EAC9-4665-AC49-B8B8040110AA}" destId="{9AD01072-FD67-4F09-AF7C-9703CEC9B502}" srcOrd="0" destOrd="0" presId="urn:microsoft.com/office/officeart/2005/8/layout/hProcess7"/>
    <dgm:cxn modelId="{891FBC72-B549-4081-9A30-23462B76A425}" type="presParOf" srcId="{9AD01072-FD67-4F09-AF7C-9703CEC9B502}" destId="{920541FC-F07A-4C57-9884-423573EC5F5B}" srcOrd="0" destOrd="0" presId="urn:microsoft.com/office/officeart/2005/8/layout/hProcess7"/>
    <dgm:cxn modelId="{B9298E1B-9C12-42C2-A340-9A97EC53919C}" type="presParOf" srcId="{9AD01072-FD67-4F09-AF7C-9703CEC9B502}" destId="{75BBBE91-A00C-4D6E-B8A4-32DFB315AF69}" srcOrd="1" destOrd="0" presId="urn:microsoft.com/office/officeart/2005/8/layout/hProcess7"/>
    <dgm:cxn modelId="{8A0FA0F6-AB37-4AF8-BD8D-739856EA1B33}" type="presParOf" srcId="{9AD01072-FD67-4F09-AF7C-9703CEC9B502}" destId="{AC8CA741-5A9A-4F7E-A393-6A075CD22FB3}" srcOrd="2" destOrd="0" presId="urn:microsoft.com/office/officeart/2005/8/layout/hProcess7"/>
    <dgm:cxn modelId="{C13E13BB-AB7D-40A6-BB2E-355A2979D641}" type="presParOf" srcId="{AA29E54A-EAC9-4665-AC49-B8B8040110AA}" destId="{D7FBE54E-FA16-4E19-90EB-48E17F69C1FA}" srcOrd="1" destOrd="0" presId="urn:microsoft.com/office/officeart/2005/8/layout/hProcess7"/>
    <dgm:cxn modelId="{2B9263F3-0ECD-4A58-99D8-DD9BB008F1B5}" type="presParOf" srcId="{AA29E54A-EAC9-4665-AC49-B8B8040110AA}" destId="{B30B7931-6CBE-41DC-B1F2-F376AE82D80A}" srcOrd="2" destOrd="0" presId="urn:microsoft.com/office/officeart/2005/8/layout/hProcess7"/>
    <dgm:cxn modelId="{CCB34ED1-0DEB-4B61-866F-149BCFB10D2E}" type="presParOf" srcId="{B30B7931-6CBE-41DC-B1F2-F376AE82D80A}" destId="{4C01EA6B-AB02-459E-A46E-4B1D8939761F}" srcOrd="0" destOrd="0" presId="urn:microsoft.com/office/officeart/2005/8/layout/hProcess7"/>
    <dgm:cxn modelId="{BEF6FF5D-3D00-4ED8-82F3-B90B16BADD44}" type="presParOf" srcId="{B30B7931-6CBE-41DC-B1F2-F376AE82D80A}" destId="{A52A24AA-7264-4C76-82FD-9B508E1E7506}" srcOrd="1" destOrd="0" presId="urn:microsoft.com/office/officeart/2005/8/layout/hProcess7"/>
    <dgm:cxn modelId="{E2EAE624-B1BC-41C9-AF34-D447324F4800}" type="presParOf" srcId="{B30B7931-6CBE-41DC-B1F2-F376AE82D80A}" destId="{9A0A3EC7-0C72-4BC1-8DC8-6ECA408E0C00}" srcOrd="2" destOrd="0" presId="urn:microsoft.com/office/officeart/2005/8/layout/hProcess7"/>
    <dgm:cxn modelId="{28EAED7F-897C-4E9D-9300-C4733F672F8A}" type="presParOf" srcId="{AA29E54A-EAC9-4665-AC49-B8B8040110AA}" destId="{BB842EB1-80BE-4E27-9272-9C4A8BAE0106}" srcOrd="3" destOrd="0" presId="urn:microsoft.com/office/officeart/2005/8/layout/hProcess7"/>
    <dgm:cxn modelId="{615D5BED-B2AC-47A5-AEDC-AAEBAF36831D}" type="presParOf" srcId="{AA29E54A-EAC9-4665-AC49-B8B8040110AA}" destId="{D91D0FDA-1DFA-471B-A6BD-A276449E70C0}" srcOrd="4" destOrd="0" presId="urn:microsoft.com/office/officeart/2005/8/layout/hProcess7"/>
    <dgm:cxn modelId="{1B16C76C-2872-4A6F-8A6C-C74E470F6C80}" type="presParOf" srcId="{D91D0FDA-1DFA-471B-A6BD-A276449E70C0}" destId="{B697A632-84AF-45A9-961E-0B78BE889A86}" srcOrd="0" destOrd="0" presId="urn:microsoft.com/office/officeart/2005/8/layout/hProcess7"/>
    <dgm:cxn modelId="{6C8C2BE1-0FEE-4166-9D89-22792A3B8F5F}" type="presParOf" srcId="{D91D0FDA-1DFA-471B-A6BD-A276449E70C0}" destId="{AB9972F4-9795-4F38-9450-AB18C7DB02D2}" srcOrd="1" destOrd="0" presId="urn:microsoft.com/office/officeart/2005/8/layout/hProcess7"/>
    <dgm:cxn modelId="{853A72BB-8FA1-4F30-9310-85895EC6CC80}" type="presParOf" srcId="{D91D0FDA-1DFA-471B-A6BD-A276449E70C0}" destId="{03C14B9E-355A-4C0B-B9E8-8AF394D39CE8}" srcOrd="2" destOrd="0" presId="urn:microsoft.com/office/officeart/2005/8/layout/hProcess7"/>
    <dgm:cxn modelId="{AF1D3BE1-8477-45AF-9413-50115CF77B33}" type="presParOf" srcId="{AA29E54A-EAC9-4665-AC49-B8B8040110AA}" destId="{F1A95DA9-0B9E-4A91-8A1A-F4621B60A5E3}" srcOrd="5" destOrd="0" presId="urn:microsoft.com/office/officeart/2005/8/layout/hProcess7"/>
    <dgm:cxn modelId="{DAA98BCA-6F40-4EE1-A7CB-A659A33281B7}" type="presParOf" srcId="{AA29E54A-EAC9-4665-AC49-B8B8040110AA}" destId="{838D385E-77B6-449F-9CE2-7A6E25FA775E}" srcOrd="6" destOrd="0" presId="urn:microsoft.com/office/officeart/2005/8/layout/hProcess7"/>
    <dgm:cxn modelId="{C51FDF92-FF64-490B-8579-23AF8C3DFEC5}" type="presParOf" srcId="{838D385E-77B6-449F-9CE2-7A6E25FA775E}" destId="{F907665B-A79B-41FE-92F9-A895AE649F6B}" srcOrd="0" destOrd="0" presId="urn:microsoft.com/office/officeart/2005/8/layout/hProcess7"/>
    <dgm:cxn modelId="{3076EDFD-B346-4839-8AB3-AB1CF1936B8C}" type="presParOf" srcId="{838D385E-77B6-449F-9CE2-7A6E25FA775E}" destId="{FCEE7349-0B68-49C8-8666-69947762BFD8}" srcOrd="1" destOrd="0" presId="urn:microsoft.com/office/officeart/2005/8/layout/hProcess7"/>
    <dgm:cxn modelId="{6DD0F852-0E04-4736-9D5B-74843A37B768}" type="presParOf" srcId="{838D385E-77B6-449F-9CE2-7A6E25FA775E}" destId="{3CD93960-4E2D-4625-9830-3F70C9804B3B}" srcOrd="2" destOrd="0" presId="urn:microsoft.com/office/officeart/2005/8/layout/hProcess7"/>
    <dgm:cxn modelId="{A03E1868-1C64-46C1-B0D8-5AF03CC7BF3C}" type="presParOf" srcId="{AA29E54A-EAC9-4665-AC49-B8B8040110AA}" destId="{7D27A68D-4EBC-4AF3-A542-EBD9F0CF5F3D}" srcOrd="7" destOrd="0" presId="urn:microsoft.com/office/officeart/2005/8/layout/hProcess7"/>
    <dgm:cxn modelId="{6F82674A-D845-4A15-B663-4A76B643F5E9}" type="presParOf" srcId="{AA29E54A-EAC9-4665-AC49-B8B8040110AA}" destId="{36B13049-1E03-48DB-9423-1388C1056AAB}" srcOrd="8" destOrd="0" presId="urn:microsoft.com/office/officeart/2005/8/layout/hProcess7"/>
    <dgm:cxn modelId="{6260A001-6055-4DA6-89EC-C796F5322F99}" type="presParOf" srcId="{36B13049-1E03-48DB-9423-1388C1056AAB}" destId="{A8DB19F9-6837-4171-A149-C9C27ED9FB88}" srcOrd="0" destOrd="0" presId="urn:microsoft.com/office/officeart/2005/8/layout/hProcess7"/>
    <dgm:cxn modelId="{4F2B00D2-5B65-4178-8011-18265AD8F07D}" type="presParOf" srcId="{36B13049-1E03-48DB-9423-1388C1056AAB}" destId="{F45EA926-964A-4197-8415-04AEC2D36A88}" srcOrd="1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B59EABB-2C2E-4C90-8C20-79AA94C84741}" type="doc">
      <dgm:prSet loTypeId="urn:microsoft.com/office/officeart/2005/8/layout/funnel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61275D8C-0D78-4E6E-98F6-3E01F1CC1781}">
      <dgm:prSet phldrT="[Text]"/>
      <dgm:spPr/>
      <dgm:t>
        <a:bodyPr/>
        <a:lstStyle/>
        <a:p>
          <a:endParaRPr lang="en-GB" dirty="0"/>
        </a:p>
      </dgm:t>
    </dgm:pt>
    <dgm:pt modelId="{CE377E58-9A68-47B3-B099-BB58B1C60CE6}" type="parTrans" cxnId="{23B6C000-5DFE-4706-B1E9-751F4A2A4308}">
      <dgm:prSet/>
      <dgm:spPr/>
      <dgm:t>
        <a:bodyPr/>
        <a:lstStyle/>
        <a:p>
          <a:endParaRPr lang="en-GB"/>
        </a:p>
      </dgm:t>
    </dgm:pt>
    <dgm:pt modelId="{E79E466A-95C1-4E2C-8E80-83112B8A5681}" type="sibTrans" cxnId="{23B6C000-5DFE-4706-B1E9-751F4A2A4308}">
      <dgm:prSet/>
      <dgm:spPr/>
      <dgm:t>
        <a:bodyPr/>
        <a:lstStyle/>
        <a:p>
          <a:endParaRPr lang="en-GB"/>
        </a:p>
      </dgm:t>
    </dgm:pt>
    <dgm:pt modelId="{DBA39E03-C53C-4C35-B908-9CAFC03B69C0}">
      <dgm:prSet phldrT="[Text]"/>
      <dgm:spPr/>
      <dgm:t>
        <a:bodyPr/>
        <a:lstStyle/>
        <a:p>
          <a:endParaRPr lang="en-GB" dirty="0"/>
        </a:p>
      </dgm:t>
    </dgm:pt>
    <dgm:pt modelId="{1E613827-39DD-43E3-9111-4D6EFFD485EF}" type="parTrans" cxnId="{0EF08776-819F-4C48-85ED-4E620857665E}">
      <dgm:prSet/>
      <dgm:spPr/>
      <dgm:t>
        <a:bodyPr/>
        <a:lstStyle/>
        <a:p>
          <a:endParaRPr lang="en-GB"/>
        </a:p>
      </dgm:t>
    </dgm:pt>
    <dgm:pt modelId="{6CD3182B-250D-4885-87E1-D6F6C2621E92}" type="sibTrans" cxnId="{0EF08776-819F-4C48-85ED-4E620857665E}">
      <dgm:prSet/>
      <dgm:spPr/>
      <dgm:t>
        <a:bodyPr/>
        <a:lstStyle/>
        <a:p>
          <a:endParaRPr lang="en-GB"/>
        </a:p>
      </dgm:t>
    </dgm:pt>
    <dgm:pt modelId="{C9B4B4D0-97F4-47A1-8432-266E583BAC01}">
      <dgm:prSet phldrT="[Text]"/>
      <dgm:spPr/>
      <dgm:t>
        <a:bodyPr/>
        <a:lstStyle/>
        <a:p>
          <a:endParaRPr lang="en-GB" dirty="0"/>
        </a:p>
      </dgm:t>
    </dgm:pt>
    <dgm:pt modelId="{60D8E931-0961-40AF-A386-0C5112C989AE}" type="parTrans" cxnId="{D7A37F5B-757F-4F57-9594-593B1620EFEC}">
      <dgm:prSet/>
      <dgm:spPr/>
      <dgm:t>
        <a:bodyPr/>
        <a:lstStyle/>
        <a:p>
          <a:endParaRPr lang="en-GB"/>
        </a:p>
      </dgm:t>
    </dgm:pt>
    <dgm:pt modelId="{B22A037F-0BC9-4F83-893E-F3FD821C9643}" type="sibTrans" cxnId="{D7A37F5B-757F-4F57-9594-593B1620EFEC}">
      <dgm:prSet/>
      <dgm:spPr/>
      <dgm:t>
        <a:bodyPr/>
        <a:lstStyle/>
        <a:p>
          <a:endParaRPr lang="en-GB"/>
        </a:p>
      </dgm:t>
    </dgm:pt>
    <dgm:pt modelId="{278C5680-3E71-4925-B18F-55A099481C60}">
      <dgm:prSet phldrT="[Text]"/>
      <dgm:spPr/>
      <dgm:t>
        <a:bodyPr/>
        <a:lstStyle/>
        <a:p>
          <a:endParaRPr lang="en-GB" dirty="0"/>
        </a:p>
      </dgm:t>
    </dgm:pt>
    <dgm:pt modelId="{5D5E6F7A-D11B-49F2-AEB8-AF1D2EEFA3DF}" type="parTrans" cxnId="{435A8F3E-8772-459B-BDE8-23CE2C42A1F3}">
      <dgm:prSet/>
      <dgm:spPr/>
      <dgm:t>
        <a:bodyPr/>
        <a:lstStyle/>
        <a:p>
          <a:endParaRPr lang="en-GB"/>
        </a:p>
      </dgm:t>
    </dgm:pt>
    <dgm:pt modelId="{17E17C9B-B7BB-4B87-9295-014824E7BAAD}" type="sibTrans" cxnId="{435A8F3E-8772-459B-BDE8-23CE2C42A1F3}">
      <dgm:prSet/>
      <dgm:spPr/>
      <dgm:t>
        <a:bodyPr/>
        <a:lstStyle/>
        <a:p>
          <a:endParaRPr lang="en-GB"/>
        </a:p>
      </dgm:t>
    </dgm:pt>
    <dgm:pt modelId="{BA5FA7AB-5435-4508-A794-472483347172}" type="pres">
      <dgm:prSet presAssocID="{5B59EABB-2C2E-4C90-8C20-79AA94C84741}" presName="Name0" presStyleCnt="0">
        <dgm:presLayoutVars>
          <dgm:chMax val="4"/>
          <dgm:resizeHandles val="exact"/>
        </dgm:presLayoutVars>
      </dgm:prSet>
      <dgm:spPr/>
    </dgm:pt>
    <dgm:pt modelId="{8B92264C-D2C5-49C5-A1F6-3F63B2BA16B8}" type="pres">
      <dgm:prSet presAssocID="{5B59EABB-2C2E-4C90-8C20-79AA94C84741}" presName="ellipse" presStyleLbl="trBgShp" presStyleIdx="0" presStyleCnt="1"/>
      <dgm:spPr/>
    </dgm:pt>
    <dgm:pt modelId="{703E3A74-5FEC-4931-8A9B-A38A50D2F56B}" type="pres">
      <dgm:prSet presAssocID="{5B59EABB-2C2E-4C90-8C20-79AA94C84741}" presName="arrow1" presStyleLbl="fgShp" presStyleIdx="0" presStyleCnt="1"/>
      <dgm:spPr/>
    </dgm:pt>
    <dgm:pt modelId="{9631FB64-2178-45EB-AF43-726A0FED4BFE}" type="pres">
      <dgm:prSet presAssocID="{5B59EABB-2C2E-4C90-8C20-79AA94C84741}" presName="rectangle" presStyleLbl="revTx" presStyleIdx="0" presStyleCnt="1">
        <dgm:presLayoutVars>
          <dgm:bulletEnabled val="1"/>
        </dgm:presLayoutVars>
      </dgm:prSet>
      <dgm:spPr/>
    </dgm:pt>
    <dgm:pt modelId="{326F26A4-66D6-4746-8197-6B882BBA2185}" type="pres">
      <dgm:prSet presAssocID="{DBA39E03-C53C-4C35-B908-9CAFC03B69C0}" presName="item1" presStyleLbl="node1" presStyleIdx="0" presStyleCnt="3">
        <dgm:presLayoutVars>
          <dgm:bulletEnabled val="1"/>
        </dgm:presLayoutVars>
      </dgm:prSet>
      <dgm:spPr/>
    </dgm:pt>
    <dgm:pt modelId="{5A3BC1C3-8BFA-439C-AA02-D4F2FD9E041C}" type="pres">
      <dgm:prSet presAssocID="{C9B4B4D0-97F4-47A1-8432-266E583BAC01}" presName="item2" presStyleLbl="node1" presStyleIdx="1" presStyleCnt="3">
        <dgm:presLayoutVars>
          <dgm:bulletEnabled val="1"/>
        </dgm:presLayoutVars>
      </dgm:prSet>
      <dgm:spPr/>
    </dgm:pt>
    <dgm:pt modelId="{D6DDD98F-0911-481B-AFC7-DFB4E8D67D56}" type="pres">
      <dgm:prSet presAssocID="{278C5680-3E71-4925-B18F-55A099481C60}" presName="item3" presStyleLbl="node1" presStyleIdx="2" presStyleCnt="3">
        <dgm:presLayoutVars>
          <dgm:bulletEnabled val="1"/>
        </dgm:presLayoutVars>
      </dgm:prSet>
      <dgm:spPr/>
    </dgm:pt>
    <dgm:pt modelId="{71317E45-5D7F-4548-8E25-35DC17D38D53}" type="pres">
      <dgm:prSet presAssocID="{5B59EABB-2C2E-4C90-8C20-79AA94C84741}" presName="funnel" presStyleLbl="trAlignAcc1" presStyleIdx="0" presStyleCnt="1"/>
      <dgm:spPr/>
    </dgm:pt>
  </dgm:ptLst>
  <dgm:cxnLst>
    <dgm:cxn modelId="{23B6C000-5DFE-4706-B1E9-751F4A2A4308}" srcId="{5B59EABB-2C2E-4C90-8C20-79AA94C84741}" destId="{61275D8C-0D78-4E6E-98F6-3E01F1CC1781}" srcOrd="0" destOrd="0" parTransId="{CE377E58-9A68-47B3-B099-BB58B1C60CE6}" sibTransId="{E79E466A-95C1-4E2C-8E80-83112B8A5681}"/>
    <dgm:cxn modelId="{47968120-AA04-4BE0-82A4-F9F92A1FA93A}" type="presOf" srcId="{278C5680-3E71-4925-B18F-55A099481C60}" destId="{9631FB64-2178-45EB-AF43-726A0FED4BFE}" srcOrd="0" destOrd="0" presId="urn:microsoft.com/office/officeart/2005/8/layout/funnel1"/>
    <dgm:cxn modelId="{435A8F3E-8772-459B-BDE8-23CE2C42A1F3}" srcId="{5B59EABB-2C2E-4C90-8C20-79AA94C84741}" destId="{278C5680-3E71-4925-B18F-55A099481C60}" srcOrd="3" destOrd="0" parTransId="{5D5E6F7A-D11B-49F2-AEB8-AF1D2EEFA3DF}" sibTransId="{17E17C9B-B7BB-4B87-9295-014824E7BAAD}"/>
    <dgm:cxn modelId="{D7A37F5B-757F-4F57-9594-593B1620EFEC}" srcId="{5B59EABB-2C2E-4C90-8C20-79AA94C84741}" destId="{C9B4B4D0-97F4-47A1-8432-266E583BAC01}" srcOrd="2" destOrd="0" parTransId="{60D8E931-0961-40AF-A386-0C5112C989AE}" sibTransId="{B22A037F-0BC9-4F83-893E-F3FD821C9643}"/>
    <dgm:cxn modelId="{0EF08776-819F-4C48-85ED-4E620857665E}" srcId="{5B59EABB-2C2E-4C90-8C20-79AA94C84741}" destId="{DBA39E03-C53C-4C35-B908-9CAFC03B69C0}" srcOrd="1" destOrd="0" parTransId="{1E613827-39DD-43E3-9111-4D6EFFD485EF}" sibTransId="{6CD3182B-250D-4885-87E1-D6F6C2621E92}"/>
    <dgm:cxn modelId="{469897CB-7EC8-474C-A85B-A4758DF59BB5}" type="presOf" srcId="{61275D8C-0D78-4E6E-98F6-3E01F1CC1781}" destId="{D6DDD98F-0911-481B-AFC7-DFB4E8D67D56}" srcOrd="0" destOrd="0" presId="urn:microsoft.com/office/officeart/2005/8/layout/funnel1"/>
    <dgm:cxn modelId="{532374CE-D9D0-44EE-9B91-978A1DF65421}" type="presOf" srcId="{DBA39E03-C53C-4C35-B908-9CAFC03B69C0}" destId="{5A3BC1C3-8BFA-439C-AA02-D4F2FD9E041C}" srcOrd="0" destOrd="0" presId="urn:microsoft.com/office/officeart/2005/8/layout/funnel1"/>
    <dgm:cxn modelId="{F9D3FAE5-8C2E-4296-9890-089E0F478CFF}" type="presOf" srcId="{C9B4B4D0-97F4-47A1-8432-266E583BAC01}" destId="{326F26A4-66D6-4746-8197-6B882BBA2185}" srcOrd="0" destOrd="0" presId="urn:microsoft.com/office/officeart/2005/8/layout/funnel1"/>
    <dgm:cxn modelId="{B6A38EEE-8D47-40B3-96E4-CAB6C3FBEE5A}" type="presOf" srcId="{5B59EABB-2C2E-4C90-8C20-79AA94C84741}" destId="{BA5FA7AB-5435-4508-A794-472483347172}" srcOrd="0" destOrd="0" presId="urn:microsoft.com/office/officeart/2005/8/layout/funnel1"/>
    <dgm:cxn modelId="{51DE497B-CB9F-4858-8735-DD8557CADDB3}" type="presParOf" srcId="{BA5FA7AB-5435-4508-A794-472483347172}" destId="{8B92264C-D2C5-49C5-A1F6-3F63B2BA16B8}" srcOrd="0" destOrd="0" presId="urn:microsoft.com/office/officeart/2005/8/layout/funnel1"/>
    <dgm:cxn modelId="{71F82424-DFF0-4CE2-AF3C-F08AE3881BC5}" type="presParOf" srcId="{BA5FA7AB-5435-4508-A794-472483347172}" destId="{703E3A74-5FEC-4931-8A9B-A38A50D2F56B}" srcOrd="1" destOrd="0" presId="urn:microsoft.com/office/officeart/2005/8/layout/funnel1"/>
    <dgm:cxn modelId="{B404C4C3-E0DF-4DFA-A570-0E511A4B7F33}" type="presParOf" srcId="{BA5FA7AB-5435-4508-A794-472483347172}" destId="{9631FB64-2178-45EB-AF43-726A0FED4BFE}" srcOrd="2" destOrd="0" presId="urn:microsoft.com/office/officeart/2005/8/layout/funnel1"/>
    <dgm:cxn modelId="{19545357-BFDB-4792-9D80-EBD7A3BB4242}" type="presParOf" srcId="{BA5FA7AB-5435-4508-A794-472483347172}" destId="{326F26A4-66D6-4746-8197-6B882BBA2185}" srcOrd="3" destOrd="0" presId="urn:microsoft.com/office/officeart/2005/8/layout/funnel1"/>
    <dgm:cxn modelId="{C0B4D673-A710-4F04-BBCA-95D11C63E9C8}" type="presParOf" srcId="{BA5FA7AB-5435-4508-A794-472483347172}" destId="{5A3BC1C3-8BFA-439C-AA02-D4F2FD9E041C}" srcOrd="4" destOrd="0" presId="urn:microsoft.com/office/officeart/2005/8/layout/funnel1"/>
    <dgm:cxn modelId="{35B55541-5677-4877-9F14-8D97AFBBA627}" type="presParOf" srcId="{BA5FA7AB-5435-4508-A794-472483347172}" destId="{D6DDD98F-0911-481B-AFC7-DFB4E8D67D56}" srcOrd="5" destOrd="0" presId="urn:microsoft.com/office/officeart/2005/8/layout/funnel1"/>
    <dgm:cxn modelId="{B46F5E89-C788-4A6D-8E23-DA8BDA04017E}" type="presParOf" srcId="{BA5FA7AB-5435-4508-A794-472483347172}" destId="{71317E45-5D7F-4548-8E25-35DC17D38D53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AC4ADA2-E242-4AA1-ACE0-0373DF221571}" type="doc">
      <dgm:prSet loTypeId="urn:microsoft.com/office/officeart/2005/8/layout/arrow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9A26769C-2C8A-4CDC-8CD2-97B8C918D571}">
      <dgm:prSet phldrT="[Text]"/>
      <dgm:spPr/>
      <dgm:t>
        <a:bodyPr/>
        <a:lstStyle/>
        <a:p>
          <a:endParaRPr lang="en-GB" dirty="0"/>
        </a:p>
      </dgm:t>
    </dgm:pt>
    <dgm:pt modelId="{A16F17AC-E631-4F2A-9B82-8713341B3819}" type="parTrans" cxnId="{9516D96C-A7B4-4B04-903F-DE940D7C4E01}">
      <dgm:prSet/>
      <dgm:spPr/>
      <dgm:t>
        <a:bodyPr/>
        <a:lstStyle/>
        <a:p>
          <a:endParaRPr lang="en-GB"/>
        </a:p>
      </dgm:t>
    </dgm:pt>
    <dgm:pt modelId="{8496E0B2-BEF2-43BD-9902-72A0E035F587}" type="sibTrans" cxnId="{9516D96C-A7B4-4B04-903F-DE940D7C4E01}">
      <dgm:prSet/>
      <dgm:spPr/>
      <dgm:t>
        <a:bodyPr/>
        <a:lstStyle/>
        <a:p>
          <a:endParaRPr lang="en-GB"/>
        </a:p>
      </dgm:t>
    </dgm:pt>
    <dgm:pt modelId="{F7E9974B-1B03-4EFF-8AB7-7F7F36E34F95}">
      <dgm:prSet phldrT="[Text]"/>
      <dgm:spPr/>
      <dgm:t>
        <a:bodyPr/>
        <a:lstStyle/>
        <a:p>
          <a:endParaRPr lang="en-GB" dirty="0"/>
        </a:p>
      </dgm:t>
    </dgm:pt>
    <dgm:pt modelId="{B19C06D3-B6AB-405A-93DF-789FB9A8A890}" type="parTrans" cxnId="{9856BCC0-18C3-4F6A-AF40-F0BEEEC3BFD8}">
      <dgm:prSet/>
      <dgm:spPr/>
      <dgm:t>
        <a:bodyPr/>
        <a:lstStyle/>
        <a:p>
          <a:endParaRPr lang="en-GB"/>
        </a:p>
      </dgm:t>
    </dgm:pt>
    <dgm:pt modelId="{95A774F1-92DD-4D61-8654-76DCBF4CB7A6}" type="sibTrans" cxnId="{9856BCC0-18C3-4F6A-AF40-F0BEEEC3BFD8}">
      <dgm:prSet/>
      <dgm:spPr/>
      <dgm:t>
        <a:bodyPr/>
        <a:lstStyle/>
        <a:p>
          <a:endParaRPr lang="en-GB"/>
        </a:p>
      </dgm:t>
    </dgm:pt>
    <dgm:pt modelId="{2DA86DEA-C595-4AC0-B999-B8A14B6B41BB}" type="pres">
      <dgm:prSet presAssocID="{EAC4ADA2-E242-4AA1-ACE0-0373DF221571}" presName="compositeShape" presStyleCnt="0">
        <dgm:presLayoutVars>
          <dgm:chMax val="2"/>
          <dgm:dir/>
          <dgm:resizeHandles val="exact"/>
        </dgm:presLayoutVars>
      </dgm:prSet>
      <dgm:spPr/>
    </dgm:pt>
    <dgm:pt modelId="{B3CCB60A-6A70-46DE-BDB7-D9E1FDF992C4}" type="pres">
      <dgm:prSet presAssocID="{9A26769C-2C8A-4CDC-8CD2-97B8C918D571}" presName="upArrow" presStyleLbl="node1" presStyleIdx="0" presStyleCnt="2"/>
      <dgm:spPr/>
    </dgm:pt>
    <dgm:pt modelId="{8C761575-F5F1-4335-A5DE-36ACD2B8BAAE}" type="pres">
      <dgm:prSet presAssocID="{9A26769C-2C8A-4CDC-8CD2-97B8C918D571}" presName="upArrowText" presStyleLbl="revTx" presStyleIdx="0" presStyleCnt="2">
        <dgm:presLayoutVars>
          <dgm:chMax val="0"/>
          <dgm:bulletEnabled val="1"/>
        </dgm:presLayoutVars>
      </dgm:prSet>
      <dgm:spPr/>
    </dgm:pt>
    <dgm:pt modelId="{3795075C-5F6B-4FC9-B546-748B90E9C448}" type="pres">
      <dgm:prSet presAssocID="{F7E9974B-1B03-4EFF-8AB7-7F7F36E34F95}" presName="downArrow" presStyleLbl="node1" presStyleIdx="1" presStyleCnt="2"/>
      <dgm:spPr/>
    </dgm:pt>
    <dgm:pt modelId="{29F2230E-4E11-41B4-B268-E40B6CE39E85}" type="pres">
      <dgm:prSet presAssocID="{F7E9974B-1B03-4EFF-8AB7-7F7F36E34F95}" presName="downArrowText" presStyleLbl="revTx" presStyleIdx="1" presStyleCnt="2">
        <dgm:presLayoutVars>
          <dgm:chMax val="0"/>
          <dgm:bulletEnabled val="1"/>
        </dgm:presLayoutVars>
      </dgm:prSet>
      <dgm:spPr/>
    </dgm:pt>
  </dgm:ptLst>
  <dgm:cxnLst>
    <dgm:cxn modelId="{8F7F2A39-8ADC-4A1E-98B4-ACF27B89F502}" type="presOf" srcId="{F7E9974B-1B03-4EFF-8AB7-7F7F36E34F95}" destId="{29F2230E-4E11-41B4-B268-E40B6CE39E85}" srcOrd="0" destOrd="0" presId="urn:microsoft.com/office/officeart/2005/8/layout/arrow4"/>
    <dgm:cxn modelId="{9516D96C-A7B4-4B04-903F-DE940D7C4E01}" srcId="{EAC4ADA2-E242-4AA1-ACE0-0373DF221571}" destId="{9A26769C-2C8A-4CDC-8CD2-97B8C918D571}" srcOrd="0" destOrd="0" parTransId="{A16F17AC-E631-4F2A-9B82-8713341B3819}" sibTransId="{8496E0B2-BEF2-43BD-9902-72A0E035F587}"/>
    <dgm:cxn modelId="{3741AC9E-5D2B-4226-AFC0-37C95E1BA76A}" type="presOf" srcId="{EAC4ADA2-E242-4AA1-ACE0-0373DF221571}" destId="{2DA86DEA-C595-4AC0-B999-B8A14B6B41BB}" srcOrd="0" destOrd="0" presId="urn:microsoft.com/office/officeart/2005/8/layout/arrow4"/>
    <dgm:cxn modelId="{9856BCC0-18C3-4F6A-AF40-F0BEEEC3BFD8}" srcId="{EAC4ADA2-E242-4AA1-ACE0-0373DF221571}" destId="{F7E9974B-1B03-4EFF-8AB7-7F7F36E34F95}" srcOrd="1" destOrd="0" parTransId="{B19C06D3-B6AB-405A-93DF-789FB9A8A890}" sibTransId="{95A774F1-92DD-4D61-8654-76DCBF4CB7A6}"/>
    <dgm:cxn modelId="{EA4228E9-5328-43EF-B801-04468F0DD706}" type="presOf" srcId="{9A26769C-2C8A-4CDC-8CD2-97B8C918D571}" destId="{8C761575-F5F1-4335-A5DE-36ACD2B8BAAE}" srcOrd="0" destOrd="0" presId="urn:microsoft.com/office/officeart/2005/8/layout/arrow4"/>
    <dgm:cxn modelId="{9A539EFD-4907-4B4B-B87D-F2182DA4C8F7}" type="presParOf" srcId="{2DA86DEA-C595-4AC0-B999-B8A14B6B41BB}" destId="{B3CCB60A-6A70-46DE-BDB7-D9E1FDF992C4}" srcOrd="0" destOrd="0" presId="urn:microsoft.com/office/officeart/2005/8/layout/arrow4"/>
    <dgm:cxn modelId="{9C7E09C3-7E72-47FD-BE5D-406CB744F199}" type="presParOf" srcId="{2DA86DEA-C595-4AC0-B999-B8A14B6B41BB}" destId="{8C761575-F5F1-4335-A5DE-36ACD2B8BAAE}" srcOrd="1" destOrd="0" presId="urn:microsoft.com/office/officeart/2005/8/layout/arrow4"/>
    <dgm:cxn modelId="{87B1411D-C59A-495E-BADC-65542E85C0B7}" type="presParOf" srcId="{2DA86DEA-C595-4AC0-B999-B8A14B6B41BB}" destId="{3795075C-5F6B-4FC9-B546-748B90E9C448}" srcOrd="2" destOrd="0" presId="urn:microsoft.com/office/officeart/2005/8/layout/arrow4"/>
    <dgm:cxn modelId="{37826544-AA82-4CB7-815A-FCC57C413746}" type="presParOf" srcId="{2DA86DEA-C595-4AC0-B999-B8A14B6B41BB}" destId="{29F2230E-4E11-41B4-B268-E40B6CE39E85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3C9022-7087-437A-A452-8F3EE95D6D1C}">
      <dsp:nvSpPr>
        <dsp:cNvPr id="0" name=""/>
        <dsp:cNvSpPr/>
      </dsp:nvSpPr>
      <dsp:spPr>
        <a:xfrm rot="16200000">
          <a:off x="907044" y="1233870"/>
          <a:ext cx="2612745" cy="1596664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412750" rIns="371475" bIns="4127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0" kern="1200" dirty="0"/>
        </a:p>
      </dsp:txBody>
      <dsp:txXfrm rot="5400000">
        <a:off x="1493042" y="803786"/>
        <a:ext cx="1518707" cy="2456831"/>
      </dsp:txXfrm>
    </dsp:sp>
    <dsp:sp modelId="{1AA7BD2A-363E-4737-BF1C-6D5D7B49236A}">
      <dsp:nvSpPr>
        <dsp:cNvPr id="0" name=""/>
        <dsp:cNvSpPr/>
      </dsp:nvSpPr>
      <dsp:spPr>
        <a:xfrm rot="5400000">
          <a:off x="2576210" y="1233870"/>
          <a:ext cx="2612745" cy="1596664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tint val="50000"/>
            <a:hueOff val="-10774846"/>
            <a:satOff val="46375"/>
            <a:lumOff val="125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1475" tIns="412750" rIns="247650" bIns="4127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0" kern="1200" dirty="0"/>
        </a:p>
      </dsp:txBody>
      <dsp:txXfrm rot="-5400000">
        <a:off x="3084251" y="803787"/>
        <a:ext cx="1518707" cy="2456831"/>
      </dsp:txXfrm>
    </dsp:sp>
    <dsp:sp modelId="{7F1C7044-F000-46C9-9EC1-CBA1C07B5AAA}">
      <dsp:nvSpPr>
        <dsp:cNvPr id="0" name=""/>
        <dsp:cNvSpPr/>
      </dsp:nvSpPr>
      <dsp:spPr>
        <a:xfrm>
          <a:off x="2213253" y="0"/>
          <a:ext cx="1669165" cy="1669084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D3DC6E-F5A2-40A5-A787-EE40CD4BA66E}">
      <dsp:nvSpPr>
        <dsp:cNvPr id="0" name=""/>
        <dsp:cNvSpPr/>
      </dsp:nvSpPr>
      <dsp:spPr>
        <a:xfrm rot="10800000">
          <a:off x="2213253" y="2394915"/>
          <a:ext cx="1669165" cy="1669084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678A5E-711D-4A9B-A59A-941655AF8947}">
      <dsp:nvSpPr>
        <dsp:cNvPr id="0" name=""/>
        <dsp:cNvSpPr/>
      </dsp:nvSpPr>
      <dsp:spPr>
        <a:xfrm>
          <a:off x="0" y="126999"/>
          <a:ext cx="6096000" cy="38100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7D10F8-64A8-4461-B838-C06C73BA4B84}">
      <dsp:nvSpPr>
        <dsp:cNvPr id="0" name=""/>
        <dsp:cNvSpPr/>
      </dsp:nvSpPr>
      <dsp:spPr>
        <a:xfrm>
          <a:off x="774192" y="2756661"/>
          <a:ext cx="158496" cy="15849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49046C-0075-4212-8416-10160860C871}">
      <dsp:nvSpPr>
        <dsp:cNvPr id="0" name=""/>
        <dsp:cNvSpPr/>
      </dsp:nvSpPr>
      <dsp:spPr>
        <a:xfrm>
          <a:off x="853440" y="2835910"/>
          <a:ext cx="1420368" cy="1101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984" tIns="0" rIns="0" bIns="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0" kern="1200" dirty="0"/>
        </a:p>
      </dsp:txBody>
      <dsp:txXfrm>
        <a:off x="853440" y="2835910"/>
        <a:ext cx="1420368" cy="1101090"/>
      </dsp:txXfrm>
    </dsp:sp>
    <dsp:sp modelId="{CAAE81FF-ED6E-49D3-B898-801B544D5A1C}">
      <dsp:nvSpPr>
        <dsp:cNvPr id="0" name=""/>
        <dsp:cNvSpPr/>
      </dsp:nvSpPr>
      <dsp:spPr>
        <a:xfrm>
          <a:off x="2173224" y="1721103"/>
          <a:ext cx="286512" cy="286512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DFEB2E-B520-428B-B79E-E60A7913E691}">
      <dsp:nvSpPr>
        <dsp:cNvPr id="0" name=""/>
        <dsp:cNvSpPr/>
      </dsp:nvSpPr>
      <dsp:spPr>
        <a:xfrm>
          <a:off x="2316480" y="1864359"/>
          <a:ext cx="1463040" cy="207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817" tIns="0" rIns="0" bIns="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0" kern="1200" dirty="0"/>
        </a:p>
      </dsp:txBody>
      <dsp:txXfrm>
        <a:off x="2316480" y="1864359"/>
        <a:ext cx="1463040" cy="2072640"/>
      </dsp:txXfrm>
    </dsp:sp>
    <dsp:sp modelId="{F3EC4BB4-E272-4C7C-A458-C4E0456F315B}">
      <dsp:nvSpPr>
        <dsp:cNvPr id="0" name=""/>
        <dsp:cNvSpPr/>
      </dsp:nvSpPr>
      <dsp:spPr>
        <a:xfrm>
          <a:off x="3855720" y="1090929"/>
          <a:ext cx="396240" cy="396240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FCF193-7E65-4CED-B3C7-4C0365332260}">
      <dsp:nvSpPr>
        <dsp:cNvPr id="0" name=""/>
        <dsp:cNvSpPr/>
      </dsp:nvSpPr>
      <dsp:spPr>
        <a:xfrm>
          <a:off x="4053840" y="1289049"/>
          <a:ext cx="1463040" cy="2647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959" tIns="0" rIns="0" bIns="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0" kern="1200" dirty="0"/>
        </a:p>
      </dsp:txBody>
      <dsp:txXfrm>
        <a:off x="4053840" y="1289049"/>
        <a:ext cx="1463040" cy="264795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88BEE4-AC6B-4B02-9CEC-F0B3952F8F71}">
      <dsp:nvSpPr>
        <dsp:cNvPr id="0" name=""/>
        <dsp:cNvSpPr/>
      </dsp:nvSpPr>
      <dsp:spPr>
        <a:xfrm>
          <a:off x="259228" y="0"/>
          <a:ext cx="2937926" cy="314568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A43409-10E2-42BB-A9B6-98FDFEC6BD3B}">
      <dsp:nvSpPr>
        <dsp:cNvPr id="0" name=""/>
        <dsp:cNvSpPr/>
      </dsp:nvSpPr>
      <dsp:spPr>
        <a:xfrm>
          <a:off x="0" y="943704"/>
          <a:ext cx="1036915" cy="125827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300" kern="1200" dirty="0"/>
        </a:p>
      </dsp:txBody>
      <dsp:txXfrm>
        <a:off x="50618" y="994322"/>
        <a:ext cx="935679" cy="1157036"/>
      </dsp:txXfrm>
    </dsp:sp>
    <dsp:sp modelId="{40DE2C2F-D598-4E50-BCF9-6ECA62802C83}">
      <dsp:nvSpPr>
        <dsp:cNvPr id="0" name=""/>
        <dsp:cNvSpPr/>
      </dsp:nvSpPr>
      <dsp:spPr>
        <a:xfrm>
          <a:off x="1209734" y="943704"/>
          <a:ext cx="1036915" cy="125827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300" kern="1200" dirty="0"/>
        </a:p>
      </dsp:txBody>
      <dsp:txXfrm>
        <a:off x="1260352" y="994322"/>
        <a:ext cx="935679" cy="1157036"/>
      </dsp:txXfrm>
    </dsp:sp>
    <dsp:sp modelId="{5B6BD949-C701-4353-ACAB-470FD647DBAE}">
      <dsp:nvSpPr>
        <dsp:cNvPr id="0" name=""/>
        <dsp:cNvSpPr/>
      </dsp:nvSpPr>
      <dsp:spPr>
        <a:xfrm>
          <a:off x="2419468" y="943704"/>
          <a:ext cx="1036915" cy="125827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300" kern="1200" dirty="0"/>
        </a:p>
      </dsp:txBody>
      <dsp:txXfrm>
        <a:off x="2470086" y="994322"/>
        <a:ext cx="935679" cy="115703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10577E-A2A6-4EC6-99A9-22943222B8ED}">
      <dsp:nvSpPr>
        <dsp:cNvPr id="0" name=""/>
        <dsp:cNvSpPr/>
      </dsp:nvSpPr>
      <dsp:spPr>
        <a:xfrm>
          <a:off x="2844800" y="1828800"/>
          <a:ext cx="2235200" cy="2235200"/>
        </a:xfrm>
        <a:prstGeom prst="gear9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0" kern="1200" dirty="0"/>
        </a:p>
      </dsp:txBody>
      <dsp:txXfrm>
        <a:off x="3294175" y="2352385"/>
        <a:ext cx="1336450" cy="1148939"/>
      </dsp:txXfrm>
    </dsp:sp>
    <dsp:sp modelId="{84C08327-7AE4-4BEC-85FB-20479188594F}">
      <dsp:nvSpPr>
        <dsp:cNvPr id="0" name=""/>
        <dsp:cNvSpPr/>
      </dsp:nvSpPr>
      <dsp:spPr>
        <a:xfrm>
          <a:off x="1544320" y="1300480"/>
          <a:ext cx="1625600" cy="1625600"/>
        </a:xfrm>
        <a:prstGeom prst="gear6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800" kern="1200" dirty="0"/>
        </a:p>
      </dsp:txBody>
      <dsp:txXfrm>
        <a:off x="1953570" y="1712203"/>
        <a:ext cx="807100" cy="802154"/>
      </dsp:txXfrm>
    </dsp:sp>
    <dsp:sp modelId="{37E5B60E-55A7-484F-9814-ED83F99C8811}">
      <dsp:nvSpPr>
        <dsp:cNvPr id="0" name=""/>
        <dsp:cNvSpPr/>
      </dsp:nvSpPr>
      <dsp:spPr>
        <a:xfrm rot="20700000">
          <a:off x="2454821" y="178981"/>
          <a:ext cx="1592756" cy="1592756"/>
        </a:xfrm>
        <a:prstGeom prst="gear6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400" kern="1200" dirty="0"/>
        </a:p>
      </dsp:txBody>
      <dsp:txXfrm rot="-20700000">
        <a:off x="2804160" y="528320"/>
        <a:ext cx="894080" cy="894080"/>
      </dsp:txXfrm>
    </dsp:sp>
    <dsp:sp modelId="{E0A4505B-0891-4717-A823-DB47939BF018}">
      <dsp:nvSpPr>
        <dsp:cNvPr id="0" name=""/>
        <dsp:cNvSpPr/>
      </dsp:nvSpPr>
      <dsp:spPr>
        <a:xfrm>
          <a:off x="2671505" y="1492320"/>
          <a:ext cx="2861056" cy="2861056"/>
        </a:xfrm>
        <a:prstGeom prst="circularArrow">
          <a:avLst>
            <a:gd name="adj1" fmla="val 4687"/>
            <a:gd name="adj2" fmla="val 299029"/>
            <a:gd name="adj3" fmla="val 2513083"/>
            <a:gd name="adj4" fmla="val 15867933"/>
            <a:gd name="adj5" fmla="val 546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032F09C-0E04-4EBD-AB5D-B89FF68EEDEE}">
      <dsp:nvSpPr>
        <dsp:cNvPr id="0" name=""/>
        <dsp:cNvSpPr/>
      </dsp:nvSpPr>
      <dsp:spPr>
        <a:xfrm>
          <a:off x="1256429" y="941355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17CF586-1653-4C0C-B889-1DBF34CAE03A}">
      <dsp:nvSpPr>
        <dsp:cNvPr id="0" name=""/>
        <dsp:cNvSpPr/>
      </dsp:nvSpPr>
      <dsp:spPr>
        <a:xfrm>
          <a:off x="2086400" y="-169332"/>
          <a:ext cx="2241296" cy="224129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0E081A-83F0-408C-8C50-1D42E9B32226}">
      <dsp:nvSpPr>
        <dsp:cNvPr id="0" name=""/>
        <dsp:cNvSpPr/>
      </dsp:nvSpPr>
      <dsp:spPr>
        <a:xfrm>
          <a:off x="2111250" y="1641909"/>
          <a:ext cx="1058763" cy="105876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600" kern="1200" dirty="0"/>
        </a:p>
      </dsp:txBody>
      <dsp:txXfrm>
        <a:off x="2162935" y="1693594"/>
        <a:ext cx="955393" cy="955393"/>
      </dsp:txXfrm>
    </dsp:sp>
    <dsp:sp modelId="{6534014C-3550-402C-985D-D5CFFEA5DBA6}">
      <dsp:nvSpPr>
        <dsp:cNvPr id="0" name=""/>
        <dsp:cNvSpPr/>
      </dsp:nvSpPr>
      <dsp:spPr>
        <a:xfrm rot="16200000">
          <a:off x="2269292" y="1270570"/>
          <a:ext cx="74267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42678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D173F7-D499-483F-9774-47DD51F0AC73}">
      <dsp:nvSpPr>
        <dsp:cNvPr id="0" name=""/>
        <dsp:cNvSpPr/>
      </dsp:nvSpPr>
      <dsp:spPr>
        <a:xfrm>
          <a:off x="2285946" y="189860"/>
          <a:ext cx="709371" cy="709371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300" kern="1200" dirty="0"/>
        </a:p>
      </dsp:txBody>
      <dsp:txXfrm>
        <a:off x="2320575" y="224489"/>
        <a:ext cx="640113" cy="640113"/>
      </dsp:txXfrm>
    </dsp:sp>
    <dsp:sp modelId="{B58BE69B-9D6F-43E0-A274-B2E9A066235A}">
      <dsp:nvSpPr>
        <dsp:cNvPr id="0" name=""/>
        <dsp:cNvSpPr/>
      </dsp:nvSpPr>
      <dsp:spPr>
        <a:xfrm rot="1800000">
          <a:off x="3129425" y="2628407"/>
          <a:ext cx="60591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05912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567729-1BDC-4FCC-A6BC-54DE4DAD0061}">
      <dsp:nvSpPr>
        <dsp:cNvPr id="0" name=""/>
        <dsp:cNvSpPr/>
      </dsp:nvSpPr>
      <dsp:spPr>
        <a:xfrm>
          <a:off x="3694749" y="2629978"/>
          <a:ext cx="709371" cy="709371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300" kern="1200" dirty="0"/>
        </a:p>
      </dsp:txBody>
      <dsp:txXfrm>
        <a:off x="3729378" y="2664607"/>
        <a:ext cx="640113" cy="640113"/>
      </dsp:txXfrm>
    </dsp:sp>
    <dsp:sp modelId="{FD456F6E-22DE-4702-BE56-26CE49454717}">
      <dsp:nvSpPr>
        <dsp:cNvPr id="0" name=""/>
        <dsp:cNvSpPr/>
      </dsp:nvSpPr>
      <dsp:spPr>
        <a:xfrm rot="9000000">
          <a:off x="1545926" y="2628407"/>
          <a:ext cx="60591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05912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D9BD0A-6355-4C32-973C-98DE44E1CA86}">
      <dsp:nvSpPr>
        <dsp:cNvPr id="0" name=""/>
        <dsp:cNvSpPr/>
      </dsp:nvSpPr>
      <dsp:spPr>
        <a:xfrm>
          <a:off x="877143" y="2629978"/>
          <a:ext cx="709371" cy="709371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300" kern="1200" dirty="0"/>
        </a:p>
      </dsp:txBody>
      <dsp:txXfrm>
        <a:off x="911772" y="2664607"/>
        <a:ext cx="640113" cy="64011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9F0214-63A7-4710-B396-23C2459F0D98}">
      <dsp:nvSpPr>
        <dsp:cNvPr id="0" name=""/>
        <dsp:cNvSpPr/>
      </dsp:nvSpPr>
      <dsp:spPr>
        <a:xfrm>
          <a:off x="937" y="0"/>
          <a:ext cx="1458372" cy="316835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400" kern="1200" dirty="0"/>
        </a:p>
      </dsp:txBody>
      <dsp:txXfrm>
        <a:off x="937" y="1267340"/>
        <a:ext cx="1458372" cy="1267340"/>
      </dsp:txXfrm>
    </dsp:sp>
    <dsp:sp modelId="{33E1D83F-36BE-4538-B634-668DFEBBE284}">
      <dsp:nvSpPr>
        <dsp:cNvPr id="0" name=""/>
        <dsp:cNvSpPr/>
      </dsp:nvSpPr>
      <dsp:spPr>
        <a:xfrm>
          <a:off x="202593" y="190101"/>
          <a:ext cx="1055061" cy="1055061"/>
        </a:xfrm>
        <a:prstGeom prst="ellipse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2BAF8C-66B4-49B7-8860-A8492A6DC9E4}">
      <dsp:nvSpPr>
        <dsp:cNvPr id="0" name=""/>
        <dsp:cNvSpPr/>
      </dsp:nvSpPr>
      <dsp:spPr>
        <a:xfrm>
          <a:off x="1503061" y="0"/>
          <a:ext cx="1458372" cy="3168351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400" kern="1200" dirty="0"/>
        </a:p>
      </dsp:txBody>
      <dsp:txXfrm>
        <a:off x="1503061" y="1267340"/>
        <a:ext cx="1458372" cy="1267340"/>
      </dsp:txXfrm>
    </dsp:sp>
    <dsp:sp modelId="{18CAFA65-854C-48A3-89FF-16A37703BACC}">
      <dsp:nvSpPr>
        <dsp:cNvPr id="0" name=""/>
        <dsp:cNvSpPr/>
      </dsp:nvSpPr>
      <dsp:spPr>
        <a:xfrm>
          <a:off x="1704717" y="190101"/>
          <a:ext cx="1055061" cy="1055061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E535E5-0C74-4937-A10B-450602E9249B}">
      <dsp:nvSpPr>
        <dsp:cNvPr id="0" name=""/>
        <dsp:cNvSpPr/>
      </dsp:nvSpPr>
      <dsp:spPr>
        <a:xfrm>
          <a:off x="3005185" y="0"/>
          <a:ext cx="1458372" cy="3168351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400" kern="1200" dirty="0"/>
        </a:p>
      </dsp:txBody>
      <dsp:txXfrm>
        <a:off x="3005185" y="1267340"/>
        <a:ext cx="1458372" cy="1267340"/>
      </dsp:txXfrm>
    </dsp:sp>
    <dsp:sp modelId="{16B07009-82CB-4F9C-B940-5E41D9B7AC09}">
      <dsp:nvSpPr>
        <dsp:cNvPr id="0" name=""/>
        <dsp:cNvSpPr/>
      </dsp:nvSpPr>
      <dsp:spPr>
        <a:xfrm>
          <a:off x="3206841" y="190101"/>
          <a:ext cx="1055061" cy="1055061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C084F5-3B56-4E83-B6BB-0CA1EF536BC9}">
      <dsp:nvSpPr>
        <dsp:cNvPr id="0" name=""/>
        <dsp:cNvSpPr/>
      </dsp:nvSpPr>
      <dsp:spPr>
        <a:xfrm>
          <a:off x="178579" y="2534681"/>
          <a:ext cx="4107336" cy="475252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76E300-DBB5-4749-9F80-FA5D55B827A1}">
      <dsp:nvSpPr>
        <dsp:cNvPr id="0" name=""/>
        <dsp:cNvSpPr/>
      </dsp:nvSpPr>
      <dsp:spPr>
        <a:xfrm rot="5400000">
          <a:off x="-222646" y="223826"/>
          <a:ext cx="1484312" cy="103901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900" kern="1200" dirty="0"/>
        </a:p>
      </dsp:txBody>
      <dsp:txXfrm rot="-5400000">
        <a:off x="1" y="520688"/>
        <a:ext cx="1039018" cy="445294"/>
      </dsp:txXfrm>
    </dsp:sp>
    <dsp:sp modelId="{8C791764-9672-45D3-8868-F95EE32AD735}">
      <dsp:nvSpPr>
        <dsp:cNvPr id="0" name=""/>
        <dsp:cNvSpPr/>
      </dsp:nvSpPr>
      <dsp:spPr>
        <a:xfrm rot="5400000">
          <a:off x="2053331" y="-1013133"/>
          <a:ext cx="964803" cy="29934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700" kern="1200" dirty="0"/>
        </a:p>
      </dsp:txBody>
      <dsp:txXfrm rot="-5400000">
        <a:off x="1039018" y="48278"/>
        <a:ext cx="2946331" cy="870607"/>
      </dsp:txXfrm>
    </dsp:sp>
    <dsp:sp modelId="{1EED1D00-7A6C-4952-A15A-D0F8100C495E}">
      <dsp:nvSpPr>
        <dsp:cNvPr id="0" name=""/>
        <dsp:cNvSpPr/>
      </dsp:nvSpPr>
      <dsp:spPr>
        <a:xfrm rot="5400000">
          <a:off x="-222646" y="1512490"/>
          <a:ext cx="1484312" cy="103901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900" kern="1200" dirty="0"/>
        </a:p>
      </dsp:txBody>
      <dsp:txXfrm rot="-5400000">
        <a:off x="1" y="1809352"/>
        <a:ext cx="1039018" cy="445294"/>
      </dsp:txXfrm>
    </dsp:sp>
    <dsp:sp modelId="{633ED93F-DBF2-4D39-B1EA-37304A8EA10F}">
      <dsp:nvSpPr>
        <dsp:cNvPr id="0" name=""/>
        <dsp:cNvSpPr/>
      </dsp:nvSpPr>
      <dsp:spPr>
        <a:xfrm rot="5400000">
          <a:off x="2053331" y="275530"/>
          <a:ext cx="964803" cy="29934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700" kern="1200" dirty="0"/>
        </a:p>
      </dsp:txBody>
      <dsp:txXfrm rot="-5400000">
        <a:off x="1039018" y="1336941"/>
        <a:ext cx="2946331" cy="870607"/>
      </dsp:txXfrm>
    </dsp:sp>
    <dsp:sp modelId="{C04B314A-77D8-45FE-8C36-9E39ACF95486}">
      <dsp:nvSpPr>
        <dsp:cNvPr id="0" name=""/>
        <dsp:cNvSpPr/>
      </dsp:nvSpPr>
      <dsp:spPr>
        <a:xfrm rot="5400000">
          <a:off x="-222646" y="2801154"/>
          <a:ext cx="1484312" cy="1039018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900" kern="1200" dirty="0"/>
        </a:p>
      </dsp:txBody>
      <dsp:txXfrm rot="-5400000">
        <a:off x="1" y="3098016"/>
        <a:ext cx="1039018" cy="445294"/>
      </dsp:txXfrm>
    </dsp:sp>
    <dsp:sp modelId="{ABCDCF0A-24BA-41F2-9A08-FE7C5F13A3DD}">
      <dsp:nvSpPr>
        <dsp:cNvPr id="0" name=""/>
        <dsp:cNvSpPr/>
      </dsp:nvSpPr>
      <dsp:spPr>
        <a:xfrm rot="5400000">
          <a:off x="2053331" y="1564194"/>
          <a:ext cx="964803" cy="29934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700" kern="1200" dirty="0"/>
        </a:p>
      </dsp:txBody>
      <dsp:txXfrm rot="-5400000">
        <a:off x="1039018" y="2625605"/>
        <a:ext cx="2946331" cy="870607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EE31FF-D2D5-4AF3-94A6-0C75F9911014}">
      <dsp:nvSpPr>
        <dsp:cNvPr id="0" name=""/>
        <dsp:cNvSpPr/>
      </dsp:nvSpPr>
      <dsp:spPr>
        <a:xfrm>
          <a:off x="1873746" y="1714"/>
          <a:ext cx="2134793" cy="2134793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A489D94-CCE6-4063-9FCC-CFCC1C68B7D8}">
      <dsp:nvSpPr>
        <dsp:cNvPr id="0" name=""/>
        <dsp:cNvSpPr/>
      </dsp:nvSpPr>
      <dsp:spPr>
        <a:xfrm>
          <a:off x="1974731" y="91376"/>
          <a:ext cx="384262" cy="384262"/>
        </a:xfrm>
        <a:prstGeom prst="ellipse">
          <a:avLst/>
        </a:prstGeom>
        <a:solidFill>
          <a:schemeClr val="accent2">
            <a:alpha val="50000"/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110DE1F-A3CB-409B-9864-18655EFDEAFC}">
      <dsp:nvSpPr>
        <dsp:cNvPr id="0" name=""/>
        <dsp:cNvSpPr/>
      </dsp:nvSpPr>
      <dsp:spPr>
        <a:xfrm>
          <a:off x="2166863" y="91376"/>
          <a:ext cx="2055390" cy="3842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9210" rIns="0" bIns="2921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300" kern="1200" dirty="0"/>
        </a:p>
      </dsp:txBody>
      <dsp:txXfrm>
        <a:off x="2166863" y="91376"/>
        <a:ext cx="2055390" cy="384262"/>
      </dsp:txXfrm>
    </dsp:sp>
    <dsp:sp modelId="{8C46A738-63C9-4E6E-A6DD-E4EDDB32586A}">
      <dsp:nvSpPr>
        <dsp:cNvPr id="0" name=""/>
        <dsp:cNvSpPr/>
      </dsp:nvSpPr>
      <dsp:spPr>
        <a:xfrm>
          <a:off x="2166863" y="475639"/>
          <a:ext cx="2055390" cy="25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 dirty="0"/>
        </a:p>
      </dsp:txBody>
      <dsp:txXfrm>
        <a:off x="2166863" y="475639"/>
        <a:ext cx="2055390" cy="252720"/>
      </dsp:txXfrm>
    </dsp:sp>
    <dsp:sp modelId="{F8CEF41E-D2C6-44AC-AC65-CFE5652A00D3}">
      <dsp:nvSpPr>
        <dsp:cNvPr id="0" name=""/>
        <dsp:cNvSpPr/>
      </dsp:nvSpPr>
      <dsp:spPr>
        <a:xfrm>
          <a:off x="2166863" y="728359"/>
          <a:ext cx="90720" cy="90720"/>
        </a:xfrm>
        <a:prstGeom prst="ellipse">
          <a:avLst/>
        </a:prstGeom>
        <a:solidFill>
          <a:schemeClr val="accent2">
            <a:alpha val="50000"/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8F9A607-3AF4-4B8E-B28D-6D822A4DD3F7}">
      <dsp:nvSpPr>
        <dsp:cNvPr id="0" name=""/>
        <dsp:cNvSpPr/>
      </dsp:nvSpPr>
      <dsp:spPr>
        <a:xfrm>
          <a:off x="2166863" y="819079"/>
          <a:ext cx="2055390" cy="25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 dirty="0"/>
        </a:p>
      </dsp:txBody>
      <dsp:txXfrm>
        <a:off x="2166863" y="819079"/>
        <a:ext cx="2055390" cy="252720"/>
      </dsp:txXfrm>
    </dsp:sp>
    <dsp:sp modelId="{89A2C12B-12F2-4BEA-89C7-39CE541C5749}">
      <dsp:nvSpPr>
        <dsp:cNvPr id="0" name=""/>
        <dsp:cNvSpPr/>
      </dsp:nvSpPr>
      <dsp:spPr>
        <a:xfrm>
          <a:off x="1873746" y="1927491"/>
          <a:ext cx="2134793" cy="2134793"/>
        </a:xfrm>
        <a:prstGeom prst="ellipse">
          <a:avLst/>
        </a:prstGeom>
        <a:solidFill>
          <a:schemeClr val="accent2">
            <a:alpha val="50000"/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92FCD5E-BCDE-4860-8C41-5ED82120293D}">
      <dsp:nvSpPr>
        <dsp:cNvPr id="0" name=""/>
        <dsp:cNvSpPr/>
      </dsp:nvSpPr>
      <dsp:spPr>
        <a:xfrm>
          <a:off x="1974731" y="2017152"/>
          <a:ext cx="384262" cy="384262"/>
        </a:xfrm>
        <a:prstGeom prst="ellipse">
          <a:avLst/>
        </a:prstGeom>
        <a:solidFill>
          <a:schemeClr val="accent2">
            <a:alpha val="50000"/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6A4A8E2-F32A-4385-8971-3E5A8FF0DDA2}">
      <dsp:nvSpPr>
        <dsp:cNvPr id="0" name=""/>
        <dsp:cNvSpPr/>
      </dsp:nvSpPr>
      <dsp:spPr>
        <a:xfrm>
          <a:off x="2166863" y="2017152"/>
          <a:ext cx="2055390" cy="3842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9210" rIns="0" bIns="2921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300" kern="1200" dirty="0"/>
        </a:p>
      </dsp:txBody>
      <dsp:txXfrm>
        <a:off x="2166863" y="2017152"/>
        <a:ext cx="2055390" cy="384262"/>
      </dsp:txXfrm>
    </dsp:sp>
    <dsp:sp modelId="{4722820B-8F8A-41CB-94B3-B184097A9B72}">
      <dsp:nvSpPr>
        <dsp:cNvPr id="0" name=""/>
        <dsp:cNvSpPr/>
      </dsp:nvSpPr>
      <dsp:spPr>
        <a:xfrm>
          <a:off x="2166863" y="2401415"/>
          <a:ext cx="2055390" cy="25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 dirty="0"/>
        </a:p>
      </dsp:txBody>
      <dsp:txXfrm>
        <a:off x="2166863" y="2401415"/>
        <a:ext cx="2055390" cy="252720"/>
      </dsp:txXfrm>
    </dsp:sp>
    <dsp:sp modelId="{F689E267-CD1C-4352-8457-0A03F79DE17B}">
      <dsp:nvSpPr>
        <dsp:cNvPr id="0" name=""/>
        <dsp:cNvSpPr/>
      </dsp:nvSpPr>
      <dsp:spPr>
        <a:xfrm>
          <a:off x="2166863" y="2654135"/>
          <a:ext cx="90720" cy="90720"/>
        </a:xfrm>
        <a:prstGeom prst="ellipse">
          <a:avLst/>
        </a:prstGeom>
        <a:solidFill>
          <a:schemeClr val="accent2">
            <a:alpha val="50000"/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EE78E96-0ADC-4A89-966C-553E972DC566}">
      <dsp:nvSpPr>
        <dsp:cNvPr id="0" name=""/>
        <dsp:cNvSpPr/>
      </dsp:nvSpPr>
      <dsp:spPr>
        <a:xfrm>
          <a:off x="2166863" y="2744855"/>
          <a:ext cx="2055390" cy="25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 dirty="0"/>
        </a:p>
      </dsp:txBody>
      <dsp:txXfrm>
        <a:off x="2166863" y="2744855"/>
        <a:ext cx="2055390" cy="25272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F7E41C-5F50-466C-B71D-126BE984518C}">
      <dsp:nvSpPr>
        <dsp:cNvPr id="0" name=""/>
        <dsp:cNvSpPr/>
      </dsp:nvSpPr>
      <dsp:spPr>
        <a:xfrm rot="16200000">
          <a:off x="-1277234" y="1277814"/>
          <a:ext cx="4064000" cy="1508370"/>
        </a:xfrm>
        <a:prstGeom prst="flowChartManualOperati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0" tIns="0" rIns="359172" bIns="0" numCol="1" spcCol="1270" anchor="t" anchorCtr="0">
          <a:noAutofit/>
        </a:bodyPr>
        <a:lstStyle/>
        <a:p>
          <a:pPr marL="0" lvl="0" indent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700" kern="1200" dirty="0"/>
        </a:p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4400" kern="1200" dirty="0"/>
        </a:p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4400" kern="1200" dirty="0"/>
        </a:p>
      </dsp:txBody>
      <dsp:txXfrm rot="5400000">
        <a:off x="581" y="812799"/>
        <a:ext cx="1508370" cy="2438400"/>
      </dsp:txXfrm>
    </dsp:sp>
    <dsp:sp modelId="{EF402794-75B3-41C6-A1EF-3A8355EDAA95}">
      <dsp:nvSpPr>
        <dsp:cNvPr id="0" name=""/>
        <dsp:cNvSpPr/>
      </dsp:nvSpPr>
      <dsp:spPr>
        <a:xfrm rot="16200000">
          <a:off x="344264" y="1277814"/>
          <a:ext cx="4064000" cy="1508370"/>
        </a:xfrm>
        <a:prstGeom prst="flowChartManualOperation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0" tIns="0" rIns="359172" bIns="0" numCol="1" spcCol="1270" anchor="t" anchorCtr="0">
          <a:noAutofit/>
        </a:bodyPr>
        <a:lstStyle/>
        <a:p>
          <a:pPr marL="0" lvl="0" indent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700" kern="1200" dirty="0"/>
        </a:p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4400" kern="1200" dirty="0"/>
        </a:p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4400" kern="1200" dirty="0"/>
        </a:p>
      </dsp:txBody>
      <dsp:txXfrm rot="5400000">
        <a:off x="1622079" y="812799"/>
        <a:ext cx="1508370" cy="2438400"/>
      </dsp:txXfrm>
    </dsp:sp>
    <dsp:sp modelId="{C3BE7798-C5E9-4D32-A3FE-32DDD6769A86}">
      <dsp:nvSpPr>
        <dsp:cNvPr id="0" name=""/>
        <dsp:cNvSpPr/>
      </dsp:nvSpPr>
      <dsp:spPr>
        <a:xfrm rot="16200000">
          <a:off x="1965762" y="1277814"/>
          <a:ext cx="4064000" cy="1508370"/>
        </a:xfrm>
        <a:prstGeom prst="flowChartManualOperation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0" tIns="0" rIns="359172" bIns="0" numCol="1" spcCol="1270" anchor="t" anchorCtr="0">
          <a:noAutofit/>
        </a:bodyPr>
        <a:lstStyle/>
        <a:p>
          <a:pPr marL="0" lvl="0" indent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700" kern="1200" dirty="0"/>
        </a:p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4400" kern="1200" dirty="0"/>
        </a:p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4400" kern="1200" dirty="0"/>
        </a:p>
      </dsp:txBody>
      <dsp:txXfrm rot="5400000">
        <a:off x="3243577" y="812799"/>
        <a:ext cx="1508370" cy="2438400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044A26-0984-4D75-B056-78F678B98F91}">
      <dsp:nvSpPr>
        <dsp:cNvPr id="0" name=""/>
        <dsp:cNvSpPr/>
      </dsp:nvSpPr>
      <dsp:spPr>
        <a:xfrm>
          <a:off x="3227" y="1742598"/>
          <a:ext cx="964672" cy="57880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500" kern="1200" dirty="0"/>
        </a:p>
      </dsp:txBody>
      <dsp:txXfrm>
        <a:off x="20180" y="1759551"/>
        <a:ext cx="930766" cy="544897"/>
      </dsp:txXfrm>
    </dsp:sp>
    <dsp:sp modelId="{EE6B9EB0-7FDF-4491-A629-47A20F0E39F2}">
      <dsp:nvSpPr>
        <dsp:cNvPr id="0" name=""/>
        <dsp:cNvSpPr/>
      </dsp:nvSpPr>
      <dsp:spPr>
        <a:xfrm>
          <a:off x="1064366" y="1912380"/>
          <a:ext cx="204510" cy="2392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1064366" y="1960228"/>
        <a:ext cx="143157" cy="143542"/>
      </dsp:txXfrm>
    </dsp:sp>
    <dsp:sp modelId="{82212095-34F7-46A9-B8CE-C07C422C9692}">
      <dsp:nvSpPr>
        <dsp:cNvPr id="0" name=""/>
        <dsp:cNvSpPr/>
      </dsp:nvSpPr>
      <dsp:spPr>
        <a:xfrm>
          <a:off x="1353768" y="1742598"/>
          <a:ext cx="964672" cy="578803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500" kern="1200" dirty="0"/>
        </a:p>
      </dsp:txBody>
      <dsp:txXfrm>
        <a:off x="1370721" y="1759551"/>
        <a:ext cx="930766" cy="544897"/>
      </dsp:txXfrm>
    </dsp:sp>
    <dsp:sp modelId="{78F5683F-A8D5-4E92-A80A-8EF347CDC669}">
      <dsp:nvSpPr>
        <dsp:cNvPr id="0" name=""/>
        <dsp:cNvSpPr/>
      </dsp:nvSpPr>
      <dsp:spPr>
        <a:xfrm>
          <a:off x="2414907" y="1912380"/>
          <a:ext cx="204510" cy="2392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2414907" y="1960228"/>
        <a:ext cx="143157" cy="143542"/>
      </dsp:txXfrm>
    </dsp:sp>
    <dsp:sp modelId="{5F0C07D9-9749-4333-9306-A2C90A32C62C}">
      <dsp:nvSpPr>
        <dsp:cNvPr id="0" name=""/>
        <dsp:cNvSpPr/>
      </dsp:nvSpPr>
      <dsp:spPr>
        <a:xfrm>
          <a:off x="2704309" y="1742598"/>
          <a:ext cx="964672" cy="57880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500" kern="1200" dirty="0"/>
        </a:p>
      </dsp:txBody>
      <dsp:txXfrm>
        <a:off x="2721262" y="1759551"/>
        <a:ext cx="930766" cy="544897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044A26-0984-4D75-B056-78F678B98F91}">
      <dsp:nvSpPr>
        <dsp:cNvPr id="0" name=""/>
        <dsp:cNvSpPr/>
      </dsp:nvSpPr>
      <dsp:spPr>
        <a:xfrm>
          <a:off x="3227" y="1742598"/>
          <a:ext cx="964672" cy="57880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500" kern="1200" dirty="0"/>
        </a:p>
      </dsp:txBody>
      <dsp:txXfrm>
        <a:off x="20180" y="1759551"/>
        <a:ext cx="930766" cy="544897"/>
      </dsp:txXfrm>
    </dsp:sp>
    <dsp:sp modelId="{EE6B9EB0-7FDF-4491-A629-47A20F0E39F2}">
      <dsp:nvSpPr>
        <dsp:cNvPr id="0" name=""/>
        <dsp:cNvSpPr/>
      </dsp:nvSpPr>
      <dsp:spPr>
        <a:xfrm>
          <a:off x="1064366" y="1912380"/>
          <a:ext cx="204510" cy="2392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1064366" y="1960228"/>
        <a:ext cx="143157" cy="143542"/>
      </dsp:txXfrm>
    </dsp:sp>
    <dsp:sp modelId="{82212095-34F7-46A9-B8CE-C07C422C9692}">
      <dsp:nvSpPr>
        <dsp:cNvPr id="0" name=""/>
        <dsp:cNvSpPr/>
      </dsp:nvSpPr>
      <dsp:spPr>
        <a:xfrm>
          <a:off x="1353768" y="1742598"/>
          <a:ext cx="964672" cy="578803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500" kern="1200" dirty="0"/>
        </a:p>
      </dsp:txBody>
      <dsp:txXfrm>
        <a:off x="1370721" y="1759551"/>
        <a:ext cx="930766" cy="544897"/>
      </dsp:txXfrm>
    </dsp:sp>
    <dsp:sp modelId="{78F5683F-A8D5-4E92-A80A-8EF347CDC669}">
      <dsp:nvSpPr>
        <dsp:cNvPr id="0" name=""/>
        <dsp:cNvSpPr/>
      </dsp:nvSpPr>
      <dsp:spPr>
        <a:xfrm>
          <a:off x="2414907" y="1912380"/>
          <a:ext cx="204510" cy="2392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2414907" y="1960228"/>
        <a:ext cx="143157" cy="143542"/>
      </dsp:txXfrm>
    </dsp:sp>
    <dsp:sp modelId="{5F0C07D9-9749-4333-9306-A2C90A32C62C}">
      <dsp:nvSpPr>
        <dsp:cNvPr id="0" name=""/>
        <dsp:cNvSpPr/>
      </dsp:nvSpPr>
      <dsp:spPr>
        <a:xfrm>
          <a:off x="2704309" y="1742598"/>
          <a:ext cx="964672" cy="57880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500" kern="1200" dirty="0"/>
        </a:p>
      </dsp:txBody>
      <dsp:txXfrm>
        <a:off x="2721262" y="1759551"/>
        <a:ext cx="930766" cy="5448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F275E8-5F03-4784-A44B-76D24B11F6D8}">
      <dsp:nvSpPr>
        <dsp:cNvPr id="0" name=""/>
        <dsp:cNvSpPr/>
      </dsp:nvSpPr>
      <dsp:spPr>
        <a:xfrm rot="5400000">
          <a:off x="-222759" y="223075"/>
          <a:ext cx="1485062" cy="1039544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900" kern="1200" dirty="0"/>
        </a:p>
      </dsp:txBody>
      <dsp:txXfrm rot="-5400000">
        <a:off x="0" y="520088"/>
        <a:ext cx="1039544" cy="445518"/>
      </dsp:txXfrm>
    </dsp:sp>
    <dsp:sp modelId="{E4D62FD1-944C-4554-B394-6650DE244022}">
      <dsp:nvSpPr>
        <dsp:cNvPr id="0" name=""/>
        <dsp:cNvSpPr/>
      </dsp:nvSpPr>
      <dsp:spPr>
        <a:xfrm rot="5400000">
          <a:off x="1729054" y="-689194"/>
          <a:ext cx="965290" cy="23443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700" kern="1200" dirty="0"/>
        </a:p>
      </dsp:txBody>
      <dsp:txXfrm rot="-5400000">
        <a:off x="1039544" y="47438"/>
        <a:ext cx="2297188" cy="871046"/>
      </dsp:txXfrm>
    </dsp:sp>
    <dsp:sp modelId="{D7BD53DD-8DD5-493B-91A0-B8A7972B41CB}">
      <dsp:nvSpPr>
        <dsp:cNvPr id="0" name=""/>
        <dsp:cNvSpPr/>
      </dsp:nvSpPr>
      <dsp:spPr>
        <a:xfrm rot="5400000">
          <a:off x="-222759" y="1512227"/>
          <a:ext cx="1485062" cy="1039544"/>
        </a:xfrm>
        <a:prstGeom prst="chevron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900" kern="1200" dirty="0"/>
        </a:p>
      </dsp:txBody>
      <dsp:txXfrm rot="-5400000">
        <a:off x="0" y="1809240"/>
        <a:ext cx="1039544" cy="445518"/>
      </dsp:txXfrm>
    </dsp:sp>
    <dsp:sp modelId="{B0142132-C856-4C32-9D50-300716DE1ABB}">
      <dsp:nvSpPr>
        <dsp:cNvPr id="0" name=""/>
        <dsp:cNvSpPr/>
      </dsp:nvSpPr>
      <dsp:spPr>
        <a:xfrm rot="5400000">
          <a:off x="1729054" y="599958"/>
          <a:ext cx="965290" cy="23443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BD528D-2F5D-4836-8601-03BA15EAAC5F}">
      <dsp:nvSpPr>
        <dsp:cNvPr id="0" name=""/>
        <dsp:cNvSpPr/>
      </dsp:nvSpPr>
      <dsp:spPr>
        <a:xfrm rot="5400000">
          <a:off x="-222759" y="2801380"/>
          <a:ext cx="1485062" cy="1039544"/>
        </a:xfrm>
        <a:prstGeom prst="chevron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900" kern="1200" dirty="0"/>
        </a:p>
      </dsp:txBody>
      <dsp:txXfrm rot="-5400000">
        <a:off x="0" y="3098393"/>
        <a:ext cx="1039544" cy="445518"/>
      </dsp:txXfrm>
    </dsp:sp>
    <dsp:sp modelId="{AF439719-C5DE-4E6B-AB10-169108C3AA3B}">
      <dsp:nvSpPr>
        <dsp:cNvPr id="0" name=""/>
        <dsp:cNvSpPr/>
      </dsp:nvSpPr>
      <dsp:spPr>
        <a:xfrm rot="5400000">
          <a:off x="1729054" y="1889111"/>
          <a:ext cx="965290" cy="23443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700" kern="1200" dirty="0"/>
        </a:p>
      </dsp:txBody>
      <dsp:txXfrm rot="-5400000">
        <a:off x="1039544" y="2625743"/>
        <a:ext cx="2297188" cy="871046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044A26-0984-4D75-B056-78F678B98F91}">
      <dsp:nvSpPr>
        <dsp:cNvPr id="0" name=""/>
        <dsp:cNvSpPr/>
      </dsp:nvSpPr>
      <dsp:spPr>
        <a:xfrm>
          <a:off x="3227" y="1742598"/>
          <a:ext cx="964672" cy="57880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500" kern="1200" dirty="0"/>
        </a:p>
      </dsp:txBody>
      <dsp:txXfrm>
        <a:off x="20180" y="1759551"/>
        <a:ext cx="930766" cy="544897"/>
      </dsp:txXfrm>
    </dsp:sp>
    <dsp:sp modelId="{EE6B9EB0-7FDF-4491-A629-47A20F0E39F2}">
      <dsp:nvSpPr>
        <dsp:cNvPr id="0" name=""/>
        <dsp:cNvSpPr/>
      </dsp:nvSpPr>
      <dsp:spPr>
        <a:xfrm>
          <a:off x="1064366" y="1912380"/>
          <a:ext cx="204510" cy="2392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1064366" y="1960228"/>
        <a:ext cx="143157" cy="143542"/>
      </dsp:txXfrm>
    </dsp:sp>
    <dsp:sp modelId="{82212095-34F7-46A9-B8CE-C07C422C9692}">
      <dsp:nvSpPr>
        <dsp:cNvPr id="0" name=""/>
        <dsp:cNvSpPr/>
      </dsp:nvSpPr>
      <dsp:spPr>
        <a:xfrm>
          <a:off x="1353768" y="1742598"/>
          <a:ext cx="964672" cy="578803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500" kern="1200" dirty="0"/>
        </a:p>
      </dsp:txBody>
      <dsp:txXfrm>
        <a:off x="1370721" y="1759551"/>
        <a:ext cx="930766" cy="544897"/>
      </dsp:txXfrm>
    </dsp:sp>
    <dsp:sp modelId="{78F5683F-A8D5-4E92-A80A-8EF347CDC669}">
      <dsp:nvSpPr>
        <dsp:cNvPr id="0" name=""/>
        <dsp:cNvSpPr/>
      </dsp:nvSpPr>
      <dsp:spPr>
        <a:xfrm>
          <a:off x="2414907" y="1912380"/>
          <a:ext cx="204510" cy="2392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2414907" y="1960228"/>
        <a:ext cx="143157" cy="143542"/>
      </dsp:txXfrm>
    </dsp:sp>
    <dsp:sp modelId="{5F0C07D9-9749-4333-9306-A2C90A32C62C}">
      <dsp:nvSpPr>
        <dsp:cNvPr id="0" name=""/>
        <dsp:cNvSpPr/>
      </dsp:nvSpPr>
      <dsp:spPr>
        <a:xfrm>
          <a:off x="2704309" y="1742598"/>
          <a:ext cx="964672" cy="57880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500" kern="1200" dirty="0"/>
        </a:p>
      </dsp:txBody>
      <dsp:txXfrm>
        <a:off x="2721262" y="1759551"/>
        <a:ext cx="930766" cy="544897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A6A2E-675E-43E4-AC0A-B1A646DE96E0}">
      <dsp:nvSpPr>
        <dsp:cNvPr id="0" name=""/>
        <dsp:cNvSpPr/>
      </dsp:nvSpPr>
      <dsp:spPr>
        <a:xfrm>
          <a:off x="224321" y="775"/>
          <a:ext cx="931955" cy="93195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900" kern="1200" dirty="0"/>
        </a:p>
      </dsp:txBody>
      <dsp:txXfrm>
        <a:off x="360803" y="137257"/>
        <a:ext cx="658991" cy="658991"/>
      </dsp:txXfrm>
    </dsp:sp>
    <dsp:sp modelId="{589C6D18-7B38-4023-84F5-160E07CBC80D}">
      <dsp:nvSpPr>
        <dsp:cNvPr id="0" name=""/>
        <dsp:cNvSpPr/>
      </dsp:nvSpPr>
      <dsp:spPr>
        <a:xfrm rot="10800000">
          <a:off x="527207" y="1053068"/>
          <a:ext cx="326184" cy="255118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447DE3-04A8-44BF-8742-7FC2FB300CF3}">
      <dsp:nvSpPr>
        <dsp:cNvPr id="0" name=""/>
        <dsp:cNvSpPr/>
      </dsp:nvSpPr>
      <dsp:spPr>
        <a:xfrm>
          <a:off x="379492" y="1414084"/>
          <a:ext cx="621614" cy="62161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600" kern="1200" dirty="0"/>
        </a:p>
      </dsp:txBody>
      <dsp:txXfrm>
        <a:off x="470525" y="1505117"/>
        <a:ext cx="439548" cy="439548"/>
      </dsp:txXfrm>
    </dsp:sp>
    <dsp:sp modelId="{387AE07D-E984-45B8-B564-4E51E9FFD8A6}">
      <dsp:nvSpPr>
        <dsp:cNvPr id="0" name=""/>
        <dsp:cNvSpPr/>
      </dsp:nvSpPr>
      <dsp:spPr>
        <a:xfrm rot="10800000">
          <a:off x="527207" y="2233622"/>
          <a:ext cx="326184" cy="255118"/>
        </a:xfrm>
        <a:prstGeom prst="triangl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2C0E83-AB59-4F8A-A63B-6E1742F83F60}">
      <dsp:nvSpPr>
        <dsp:cNvPr id="0" name=""/>
        <dsp:cNvSpPr/>
      </dsp:nvSpPr>
      <dsp:spPr>
        <a:xfrm>
          <a:off x="379492" y="2672224"/>
          <a:ext cx="621614" cy="62161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600" kern="1200" dirty="0"/>
        </a:p>
      </dsp:txBody>
      <dsp:txXfrm>
        <a:off x="470525" y="2763257"/>
        <a:ext cx="439548" cy="439548"/>
      </dsp:txXfrm>
    </dsp:sp>
    <dsp:sp modelId="{39D1B064-923D-47FB-83BC-AAE10848646F}">
      <dsp:nvSpPr>
        <dsp:cNvPr id="0" name=""/>
        <dsp:cNvSpPr/>
      </dsp:nvSpPr>
      <dsp:spPr>
        <a:xfrm rot="5400000">
          <a:off x="1233393" y="2855472"/>
          <a:ext cx="326184" cy="255118"/>
        </a:xfrm>
        <a:prstGeom prst="triangl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5CAEB4-4CBF-4155-8DFC-03BBEF287F0D}">
      <dsp:nvSpPr>
        <dsp:cNvPr id="0" name=""/>
        <dsp:cNvSpPr/>
      </dsp:nvSpPr>
      <dsp:spPr>
        <a:xfrm>
          <a:off x="1777424" y="2672224"/>
          <a:ext cx="621614" cy="62161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600" kern="1200" dirty="0"/>
        </a:p>
      </dsp:txBody>
      <dsp:txXfrm>
        <a:off x="1868457" y="2763257"/>
        <a:ext cx="439548" cy="439548"/>
      </dsp:txXfrm>
    </dsp:sp>
    <dsp:sp modelId="{B8A6189F-03F2-4E5C-A7C5-E5A18AD0B0D8}">
      <dsp:nvSpPr>
        <dsp:cNvPr id="0" name=""/>
        <dsp:cNvSpPr/>
      </dsp:nvSpPr>
      <dsp:spPr>
        <a:xfrm>
          <a:off x="1925139" y="2219182"/>
          <a:ext cx="326184" cy="255118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3997D1-82E3-4169-94CB-B11B30784EBF}">
      <dsp:nvSpPr>
        <dsp:cNvPr id="0" name=""/>
        <dsp:cNvSpPr/>
      </dsp:nvSpPr>
      <dsp:spPr>
        <a:xfrm>
          <a:off x="1777424" y="1414084"/>
          <a:ext cx="621614" cy="62161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600" kern="1200" dirty="0"/>
        </a:p>
      </dsp:txBody>
      <dsp:txXfrm>
        <a:off x="1868457" y="1505117"/>
        <a:ext cx="439548" cy="439548"/>
      </dsp:txXfrm>
    </dsp:sp>
    <dsp:sp modelId="{14428BA3-4482-42FD-93B0-0C00AB504908}">
      <dsp:nvSpPr>
        <dsp:cNvPr id="0" name=""/>
        <dsp:cNvSpPr/>
      </dsp:nvSpPr>
      <dsp:spPr>
        <a:xfrm>
          <a:off x="1925139" y="961042"/>
          <a:ext cx="326184" cy="255118"/>
        </a:xfrm>
        <a:prstGeom prst="triangl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5BA224-E5DA-464C-AA05-74AB0EC9E0B0}">
      <dsp:nvSpPr>
        <dsp:cNvPr id="0" name=""/>
        <dsp:cNvSpPr/>
      </dsp:nvSpPr>
      <dsp:spPr>
        <a:xfrm>
          <a:off x="1777424" y="155945"/>
          <a:ext cx="621614" cy="62161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600" kern="1200" dirty="0"/>
        </a:p>
      </dsp:txBody>
      <dsp:txXfrm>
        <a:off x="1868457" y="246978"/>
        <a:ext cx="439548" cy="439548"/>
      </dsp:txXfrm>
    </dsp:sp>
    <dsp:sp modelId="{0039CB61-2952-469F-8F72-738C8D6CFB79}">
      <dsp:nvSpPr>
        <dsp:cNvPr id="0" name=""/>
        <dsp:cNvSpPr/>
      </dsp:nvSpPr>
      <dsp:spPr>
        <a:xfrm rot="5400000">
          <a:off x="2631326" y="339193"/>
          <a:ext cx="326184" cy="255118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67A4FB-5823-4024-85BD-8DF5C48025AD}">
      <dsp:nvSpPr>
        <dsp:cNvPr id="0" name=""/>
        <dsp:cNvSpPr/>
      </dsp:nvSpPr>
      <dsp:spPr>
        <a:xfrm>
          <a:off x="3175357" y="155945"/>
          <a:ext cx="621614" cy="62161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600" kern="1200" dirty="0"/>
        </a:p>
      </dsp:txBody>
      <dsp:txXfrm>
        <a:off x="3266390" y="246978"/>
        <a:ext cx="439548" cy="439548"/>
      </dsp:txXfrm>
    </dsp:sp>
    <dsp:sp modelId="{C677897E-39AB-497B-BDC8-CCB036E44B78}">
      <dsp:nvSpPr>
        <dsp:cNvPr id="0" name=""/>
        <dsp:cNvSpPr/>
      </dsp:nvSpPr>
      <dsp:spPr>
        <a:xfrm rot="10800000">
          <a:off x="3323072" y="975483"/>
          <a:ext cx="326184" cy="255118"/>
        </a:xfrm>
        <a:prstGeom prst="triangl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14AAE7-08F3-426E-9EB2-3E941D1C59DE}">
      <dsp:nvSpPr>
        <dsp:cNvPr id="0" name=""/>
        <dsp:cNvSpPr/>
      </dsp:nvSpPr>
      <dsp:spPr>
        <a:xfrm>
          <a:off x="3175357" y="1414084"/>
          <a:ext cx="621614" cy="62161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600" kern="1200" dirty="0"/>
        </a:p>
      </dsp:txBody>
      <dsp:txXfrm>
        <a:off x="3266390" y="1505117"/>
        <a:ext cx="439548" cy="439548"/>
      </dsp:txXfrm>
    </dsp:sp>
    <dsp:sp modelId="{36C6502F-0A95-42D8-BDC3-5A73A3DA380E}">
      <dsp:nvSpPr>
        <dsp:cNvPr id="0" name=""/>
        <dsp:cNvSpPr/>
      </dsp:nvSpPr>
      <dsp:spPr>
        <a:xfrm rot="10800000">
          <a:off x="3323072" y="2156037"/>
          <a:ext cx="326184" cy="255118"/>
        </a:xfrm>
        <a:prstGeom prst="triangl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117675-A825-4DAA-A25B-722D3DBBFA5F}">
      <dsp:nvSpPr>
        <dsp:cNvPr id="0" name=""/>
        <dsp:cNvSpPr/>
      </dsp:nvSpPr>
      <dsp:spPr>
        <a:xfrm>
          <a:off x="3020187" y="2517053"/>
          <a:ext cx="931955" cy="93195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900" kern="1200" dirty="0"/>
        </a:p>
      </dsp:txBody>
      <dsp:txXfrm>
        <a:off x="3156669" y="2653535"/>
        <a:ext cx="658991" cy="658991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A6A2E-675E-43E4-AC0A-B1A646DE96E0}">
      <dsp:nvSpPr>
        <dsp:cNvPr id="0" name=""/>
        <dsp:cNvSpPr/>
      </dsp:nvSpPr>
      <dsp:spPr>
        <a:xfrm>
          <a:off x="224321" y="775"/>
          <a:ext cx="931955" cy="93195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900" kern="1200" dirty="0"/>
        </a:p>
      </dsp:txBody>
      <dsp:txXfrm>
        <a:off x="360803" y="137257"/>
        <a:ext cx="658991" cy="658991"/>
      </dsp:txXfrm>
    </dsp:sp>
    <dsp:sp modelId="{589C6D18-7B38-4023-84F5-160E07CBC80D}">
      <dsp:nvSpPr>
        <dsp:cNvPr id="0" name=""/>
        <dsp:cNvSpPr/>
      </dsp:nvSpPr>
      <dsp:spPr>
        <a:xfrm rot="10800000">
          <a:off x="527207" y="1053068"/>
          <a:ext cx="326184" cy="255118"/>
        </a:xfrm>
        <a:prstGeom prst="triangl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2447DE3-04A8-44BF-8742-7FC2FB300CF3}">
      <dsp:nvSpPr>
        <dsp:cNvPr id="0" name=""/>
        <dsp:cNvSpPr/>
      </dsp:nvSpPr>
      <dsp:spPr>
        <a:xfrm>
          <a:off x="379492" y="1414084"/>
          <a:ext cx="621614" cy="621614"/>
        </a:xfrm>
        <a:prstGeom prst="ellipse">
          <a:avLst/>
        </a:prstGeom>
        <a:gradFill rotWithShape="0">
          <a:gsLst>
            <a:gs pos="0">
              <a:schemeClr val="accent5">
                <a:hueOff val="-1241735"/>
                <a:satOff val="4976"/>
                <a:lumOff val="1078"/>
                <a:alphaOff val="0"/>
                <a:shade val="51000"/>
                <a:satMod val="130000"/>
              </a:schemeClr>
            </a:gs>
            <a:gs pos="80000">
              <a:schemeClr val="accent5">
                <a:hueOff val="-1241735"/>
                <a:satOff val="4976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5">
                <a:hueOff val="-1241735"/>
                <a:satOff val="4976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600" kern="1200" dirty="0"/>
        </a:p>
      </dsp:txBody>
      <dsp:txXfrm>
        <a:off x="470525" y="1505117"/>
        <a:ext cx="439548" cy="439548"/>
      </dsp:txXfrm>
    </dsp:sp>
    <dsp:sp modelId="{387AE07D-E984-45B8-B564-4E51E9FFD8A6}">
      <dsp:nvSpPr>
        <dsp:cNvPr id="0" name=""/>
        <dsp:cNvSpPr/>
      </dsp:nvSpPr>
      <dsp:spPr>
        <a:xfrm rot="10800000">
          <a:off x="527207" y="2233622"/>
          <a:ext cx="326184" cy="255118"/>
        </a:xfrm>
        <a:prstGeom prst="triangle">
          <a:avLst/>
        </a:prstGeom>
        <a:gradFill rotWithShape="0">
          <a:gsLst>
            <a:gs pos="0">
              <a:schemeClr val="accent5">
                <a:hueOff val="-1419125"/>
                <a:satOff val="5687"/>
                <a:lumOff val="1233"/>
                <a:alphaOff val="0"/>
                <a:shade val="51000"/>
                <a:satMod val="130000"/>
              </a:schemeClr>
            </a:gs>
            <a:gs pos="80000">
              <a:schemeClr val="accent5">
                <a:hueOff val="-1419125"/>
                <a:satOff val="5687"/>
                <a:lumOff val="1233"/>
                <a:alphaOff val="0"/>
                <a:shade val="93000"/>
                <a:satMod val="130000"/>
              </a:schemeClr>
            </a:gs>
            <a:gs pos="100000">
              <a:schemeClr val="accent5">
                <a:hueOff val="-1419125"/>
                <a:satOff val="5687"/>
                <a:lumOff val="123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2C0E83-AB59-4F8A-A63B-6E1742F83F60}">
      <dsp:nvSpPr>
        <dsp:cNvPr id="0" name=""/>
        <dsp:cNvSpPr/>
      </dsp:nvSpPr>
      <dsp:spPr>
        <a:xfrm>
          <a:off x="379492" y="2672224"/>
          <a:ext cx="621614" cy="621614"/>
        </a:xfrm>
        <a:prstGeom prst="ellipse">
          <a:avLst/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shade val="51000"/>
                <a:satMod val="130000"/>
              </a:schemeClr>
            </a:gs>
            <a:gs pos="80000">
              <a:schemeClr val="accent5">
                <a:hueOff val="-2483469"/>
                <a:satOff val="9953"/>
                <a:lumOff val="2157"/>
                <a:alphaOff val="0"/>
                <a:shade val="93000"/>
                <a:satMod val="130000"/>
              </a:schemeClr>
            </a:gs>
            <a:gs pos="100000">
              <a:schemeClr val="accent5">
                <a:hueOff val="-2483469"/>
                <a:satOff val="9953"/>
                <a:lumOff val="215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600" kern="1200" dirty="0"/>
        </a:p>
      </dsp:txBody>
      <dsp:txXfrm>
        <a:off x="470525" y="2763257"/>
        <a:ext cx="439548" cy="439548"/>
      </dsp:txXfrm>
    </dsp:sp>
    <dsp:sp modelId="{39D1B064-923D-47FB-83BC-AAE10848646F}">
      <dsp:nvSpPr>
        <dsp:cNvPr id="0" name=""/>
        <dsp:cNvSpPr/>
      </dsp:nvSpPr>
      <dsp:spPr>
        <a:xfrm rot="5400000">
          <a:off x="1233393" y="2855472"/>
          <a:ext cx="326184" cy="255118"/>
        </a:xfrm>
        <a:prstGeom prst="triangle">
          <a:avLst/>
        </a:prstGeom>
        <a:gradFill rotWithShape="0">
          <a:gsLst>
            <a:gs pos="0">
              <a:schemeClr val="accent5">
                <a:hueOff val="-2838251"/>
                <a:satOff val="11375"/>
                <a:lumOff val="2465"/>
                <a:alphaOff val="0"/>
                <a:shade val="51000"/>
                <a:satMod val="130000"/>
              </a:schemeClr>
            </a:gs>
            <a:gs pos="80000">
              <a:schemeClr val="accent5">
                <a:hueOff val="-2838251"/>
                <a:satOff val="11375"/>
                <a:lumOff val="2465"/>
                <a:alphaOff val="0"/>
                <a:shade val="93000"/>
                <a:satMod val="130000"/>
              </a:schemeClr>
            </a:gs>
            <a:gs pos="100000">
              <a:schemeClr val="accent5">
                <a:hueOff val="-2838251"/>
                <a:satOff val="11375"/>
                <a:lumOff val="246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5CAEB4-4CBF-4155-8DFC-03BBEF287F0D}">
      <dsp:nvSpPr>
        <dsp:cNvPr id="0" name=""/>
        <dsp:cNvSpPr/>
      </dsp:nvSpPr>
      <dsp:spPr>
        <a:xfrm>
          <a:off x="1777424" y="2672224"/>
          <a:ext cx="621614" cy="621614"/>
        </a:xfrm>
        <a:prstGeom prst="ellipse">
          <a:avLst/>
        </a:prstGeom>
        <a:gradFill rotWithShape="0">
          <a:gsLst>
            <a:gs pos="0">
              <a:schemeClr val="accent5">
                <a:hueOff val="-3725204"/>
                <a:satOff val="14929"/>
                <a:lumOff val="3235"/>
                <a:alphaOff val="0"/>
                <a:shade val="51000"/>
                <a:satMod val="130000"/>
              </a:schemeClr>
            </a:gs>
            <a:gs pos="80000">
              <a:schemeClr val="accent5">
                <a:hueOff val="-3725204"/>
                <a:satOff val="14929"/>
                <a:lumOff val="3235"/>
                <a:alphaOff val="0"/>
                <a:shade val="93000"/>
                <a:satMod val="130000"/>
              </a:schemeClr>
            </a:gs>
            <a:gs pos="100000">
              <a:schemeClr val="accent5">
                <a:hueOff val="-3725204"/>
                <a:satOff val="14929"/>
                <a:lumOff val="323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600" kern="1200" dirty="0"/>
        </a:p>
      </dsp:txBody>
      <dsp:txXfrm>
        <a:off x="1868457" y="2763257"/>
        <a:ext cx="439548" cy="439548"/>
      </dsp:txXfrm>
    </dsp:sp>
    <dsp:sp modelId="{B8A6189F-03F2-4E5C-A7C5-E5A18AD0B0D8}">
      <dsp:nvSpPr>
        <dsp:cNvPr id="0" name=""/>
        <dsp:cNvSpPr/>
      </dsp:nvSpPr>
      <dsp:spPr>
        <a:xfrm>
          <a:off x="1925139" y="2219182"/>
          <a:ext cx="326184" cy="255118"/>
        </a:xfrm>
        <a:prstGeom prst="triangle">
          <a:avLst/>
        </a:prstGeom>
        <a:gradFill rotWithShape="0">
          <a:gsLst>
            <a:gs pos="0">
              <a:schemeClr val="accent5">
                <a:hueOff val="-4257376"/>
                <a:satOff val="17062"/>
                <a:lumOff val="3698"/>
                <a:alphaOff val="0"/>
                <a:shade val="51000"/>
                <a:satMod val="130000"/>
              </a:schemeClr>
            </a:gs>
            <a:gs pos="80000">
              <a:schemeClr val="accent5">
                <a:hueOff val="-4257376"/>
                <a:satOff val="17062"/>
                <a:lumOff val="3698"/>
                <a:alphaOff val="0"/>
                <a:shade val="93000"/>
                <a:satMod val="130000"/>
              </a:schemeClr>
            </a:gs>
            <a:gs pos="100000">
              <a:schemeClr val="accent5">
                <a:hueOff val="-4257376"/>
                <a:satOff val="17062"/>
                <a:lumOff val="36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3997D1-82E3-4169-94CB-B11B30784EBF}">
      <dsp:nvSpPr>
        <dsp:cNvPr id="0" name=""/>
        <dsp:cNvSpPr/>
      </dsp:nvSpPr>
      <dsp:spPr>
        <a:xfrm>
          <a:off x="1777424" y="1414084"/>
          <a:ext cx="621614" cy="621614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600" kern="1200" dirty="0"/>
        </a:p>
      </dsp:txBody>
      <dsp:txXfrm>
        <a:off x="1868457" y="1505117"/>
        <a:ext cx="439548" cy="439548"/>
      </dsp:txXfrm>
    </dsp:sp>
    <dsp:sp modelId="{14428BA3-4482-42FD-93B0-0C00AB504908}">
      <dsp:nvSpPr>
        <dsp:cNvPr id="0" name=""/>
        <dsp:cNvSpPr/>
      </dsp:nvSpPr>
      <dsp:spPr>
        <a:xfrm>
          <a:off x="1925139" y="961042"/>
          <a:ext cx="326184" cy="255118"/>
        </a:xfrm>
        <a:prstGeom prst="triangle">
          <a:avLst/>
        </a:prstGeom>
        <a:gradFill rotWithShape="0">
          <a:gsLst>
            <a:gs pos="0">
              <a:schemeClr val="accent5">
                <a:hueOff val="-5676501"/>
                <a:satOff val="22749"/>
                <a:lumOff val="4930"/>
                <a:alphaOff val="0"/>
                <a:shade val="51000"/>
                <a:satMod val="130000"/>
              </a:schemeClr>
            </a:gs>
            <a:gs pos="80000">
              <a:schemeClr val="accent5">
                <a:hueOff val="-5676501"/>
                <a:satOff val="22749"/>
                <a:lumOff val="4930"/>
                <a:alphaOff val="0"/>
                <a:shade val="93000"/>
                <a:satMod val="130000"/>
              </a:schemeClr>
            </a:gs>
            <a:gs pos="100000">
              <a:schemeClr val="accent5">
                <a:hueOff val="-5676501"/>
                <a:satOff val="22749"/>
                <a:lumOff val="49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25BA224-E5DA-464C-AA05-74AB0EC9E0B0}">
      <dsp:nvSpPr>
        <dsp:cNvPr id="0" name=""/>
        <dsp:cNvSpPr/>
      </dsp:nvSpPr>
      <dsp:spPr>
        <a:xfrm>
          <a:off x="1777424" y="155945"/>
          <a:ext cx="621614" cy="621614"/>
        </a:xfrm>
        <a:prstGeom prst="ellipse">
          <a:avLst/>
        </a:prstGeom>
        <a:gradFill rotWithShape="0">
          <a:gsLst>
            <a:gs pos="0">
              <a:schemeClr val="accent5">
                <a:hueOff val="-6208672"/>
                <a:satOff val="24882"/>
                <a:lumOff val="5392"/>
                <a:alphaOff val="0"/>
                <a:shade val="51000"/>
                <a:satMod val="130000"/>
              </a:schemeClr>
            </a:gs>
            <a:gs pos="80000">
              <a:schemeClr val="accent5">
                <a:hueOff val="-6208672"/>
                <a:satOff val="24882"/>
                <a:lumOff val="5392"/>
                <a:alphaOff val="0"/>
                <a:shade val="93000"/>
                <a:satMod val="130000"/>
              </a:schemeClr>
            </a:gs>
            <a:gs pos="100000">
              <a:schemeClr val="accent5">
                <a:hueOff val="-6208672"/>
                <a:satOff val="24882"/>
                <a:lumOff val="539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600" kern="1200" dirty="0"/>
        </a:p>
      </dsp:txBody>
      <dsp:txXfrm>
        <a:off x="1868457" y="246978"/>
        <a:ext cx="439548" cy="439548"/>
      </dsp:txXfrm>
    </dsp:sp>
    <dsp:sp modelId="{0039CB61-2952-469F-8F72-738C8D6CFB79}">
      <dsp:nvSpPr>
        <dsp:cNvPr id="0" name=""/>
        <dsp:cNvSpPr/>
      </dsp:nvSpPr>
      <dsp:spPr>
        <a:xfrm rot="5400000">
          <a:off x="2631326" y="339193"/>
          <a:ext cx="326184" cy="255118"/>
        </a:xfrm>
        <a:prstGeom prst="triangle">
          <a:avLst/>
        </a:prstGeom>
        <a:gradFill rotWithShape="0">
          <a:gsLst>
            <a:gs pos="0">
              <a:schemeClr val="accent5">
                <a:hueOff val="-7095626"/>
                <a:satOff val="28436"/>
                <a:lumOff val="6163"/>
                <a:alphaOff val="0"/>
                <a:shade val="51000"/>
                <a:satMod val="130000"/>
              </a:schemeClr>
            </a:gs>
            <a:gs pos="80000">
              <a:schemeClr val="accent5">
                <a:hueOff val="-7095626"/>
                <a:satOff val="28436"/>
                <a:lumOff val="6163"/>
                <a:alphaOff val="0"/>
                <a:shade val="93000"/>
                <a:satMod val="130000"/>
              </a:schemeClr>
            </a:gs>
            <a:gs pos="100000">
              <a:schemeClr val="accent5">
                <a:hueOff val="-7095626"/>
                <a:satOff val="28436"/>
                <a:lumOff val="616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567A4FB-5823-4024-85BD-8DF5C48025AD}">
      <dsp:nvSpPr>
        <dsp:cNvPr id="0" name=""/>
        <dsp:cNvSpPr/>
      </dsp:nvSpPr>
      <dsp:spPr>
        <a:xfrm>
          <a:off x="3175357" y="155945"/>
          <a:ext cx="621614" cy="621614"/>
        </a:xfrm>
        <a:prstGeom prst="ellipse">
          <a:avLst/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shade val="51000"/>
                <a:satMod val="130000"/>
              </a:schemeClr>
            </a:gs>
            <a:gs pos="80000">
              <a:schemeClr val="accent5">
                <a:hueOff val="-7450407"/>
                <a:satOff val="29858"/>
                <a:lumOff val="6471"/>
                <a:alphaOff val="0"/>
                <a:shade val="93000"/>
                <a:satMod val="13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600" kern="1200" dirty="0"/>
        </a:p>
      </dsp:txBody>
      <dsp:txXfrm>
        <a:off x="3266390" y="246978"/>
        <a:ext cx="439548" cy="439548"/>
      </dsp:txXfrm>
    </dsp:sp>
    <dsp:sp modelId="{C677897E-39AB-497B-BDC8-CCB036E44B78}">
      <dsp:nvSpPr>
        <dsp:cNvPr id="0" name=""/>
        <dsp:cNvSpPr/>
      </dsp:nvSpPr>
      <dsp:spPr>
        <a:xfrm rot="10800000">
          <a:off x="3323072" y="975483"/>
          <a:ext cx="326184" cy="255118"/>
        </a:xfrm>
        <a:prstGeom prst="triangle">
          <a:avLst/>
        </a:prstGeom>
        <a:gradFill rotWithShape="0">
          <a:gsLst>
            <a:gs pos="0">
              <a:schemeClr val="accent5">
                <a:hueOff val="-8514751"/>
                <a:satOff val="34124"/>
                <a:lumOff val="7395"/>
                <a:alphaOff val="0"/>
                <a:shade val="51000"/>
                <a:satMod val="130000"/>
              </a:schemeClr>
            </a:gs>
            <a:gs pos="80000">
              <a:schemeClr val="accent5">
                <a:hueOff val="-8514751"/>
                <a:satOff val="34124"/>
                <a:lumOff val="7395"/>
                <a:alphaOff val="0"/>
                <a:shade val="93000"/>
                <a:satMod val="130000"/>
              </a:schemeClr>
            </a:gs>
            <a:gs pos="100000">
              <a:schemeClr val="accent5">
                <a:hueOff val="-8514751"/>
                <a:satOff val="34124"/>
                <a:lumOff val="739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14AAE7-08F3-426E-9EB2-3E941D1C59DE}">
      <dsp:nvSpPr>
        <dsp:cNvPr id="0" name=""/>
        <dsp:cNvSpPr/>
      </dsp:nvSpPr>
      <dsp:spPr>
        <a:xfrm>
          <a:off x="3175357" y="1414084"/>
          <a:ext cx="621614" cy="621614"/>
        </a:xfrm>
        <a:prstGeom prst="ellipse">
          <a:avLst/>
        </a:prstGeom>
        <a:gradFill rotWithShape="0">
          <a:gsLst>
            <a:gs pos="0">
              <a:schemeClr val="accent5">
                <a:hueOff val="-8692142"/>
                <a:satOff val="34835"/>
                <a:lumOff val="7549"/>
                <a:alphaOff val="0"/>
                <a:shade val="51000"/>
                <a:satMod val="130000"/>
              </a:schemeClr>
            </a:gs>
            <a:gs pos="80000">
              <a:schemeClr val="accent5">
                <a:hueOff val="-8692142"/>
                <a:satOff val="34835"/>
                <a:lumOff val="7549"/>
                <a:alphaOff val="0"/>
                <a:shade val="93000"/>
                <a:satMod val="130000"/>
              </a:schemeClr>
            </a:gs>
            <a:gs pos="100000">
              <a:schemeClr val="accent5">
                <a:hueOff val="-8692142"/>
                <a:satOff val="34835"/>
                <a:lumOff val="75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600" kern="1200" dirty="0"/>
        </a:p>
      </dsp:txBody>
      <dsp:txXfrm>
        <a:off x="3266390" y="1505117"/>
        <a:ext cx="439548" cy="439548"/>
      </dsp:txXfrm>
    </dsp:sp>
    <dsp:sp modelId="{36C6502F-0A95-42D8-BDC3-5A73A3DA380E}">
      <dsp:nvSpPr>
        <dsp:cNvPr id="0" name=""/>
        <dsp:cNvSpPr/>
      </dsp:nvSpPr>
      <dsp:spPr>
        <a:xfrm rot="10800000">
          <a:off x="3323072" y="2156037"/>
          <a:ext cx="326184" cy="255118"/>
        </a:xfrm>
        <a:prstGeom prst="triangl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117675-A825-4DAA-A25B-722D3DBBFA5F}">
      <dsp:nvSpPr>
        <dsp:cNvPr id="0" name=""/>
        <dsp:cNvSpPr/>
      </dsp:nvSpPr>
      <dsp:spPr>
        <a:xfrm>
          <a:off x="3020187" y="2517053"/>
          <a:ext cx="931955" cy="931955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900" kern="1200" dirty="0"/>
        </a:p>
      </dsp:txBody>
      <dsp:txXfrm>
        <a:off x="3156669" y="2653535"/>
        <a:ext cx="658991" cy="658991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9B6B42-26E8-46C5-8A36-16119ADE669B}">
      <dsp:nvSpPr>
        <dsp:cNvPr id="0" name=""/>
        <dsp:cNvSpPr/>
      </dsp:nvSpPr>
      <dsp:spPr>
        <a:xfrm>
          <a:off x="2341595" y="0"/>
          <a:ext cx="1956111" cy="1956409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F34C88-8D89-4518-A0BA-66B762097383}">
      <dsp:nvSpPr>
        <dsp:cNvPr id="0" name=""/>
        <dsp:cNvSpPr/>
      </dsp:nvSpPr>
      <dsp:spPr>
        <a:xfrm>
          <a:off x="2773960" y="706323"/>
          <a:ext cx="1086973" cy="543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500" kern="1200" dirty="0"/>
        </a:p>
      </dsp:txBody>
      <dsp:txXfrm>
        <a:off x="2773960" y="706323"/>
        <a:ext cx="1086973" cy="543356"/>
      </dsp:txXfrm>
    </dsp:sp>
    <dsp:sp modelId="{03DFFBB3-B9A3-468B-833F-74B86046ACF7}">
      <dsp:nvSpPr>
        <dsp:cNvPr id="0" name=""/>
        <dsp:cNvSpPr/>
      </dsp:nvSpPr>
      <dsp:spPr>
        <a:xfrm>
          <a:off x="1798292" y="1124102"/>
          <a:ext cx="1956111" cy="1956409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43B97C-B3D1-4E6D-8AC9-26E17BA515CD}">
      <dsp:nvSpPr>
        <dsp:cNvPr id="0" name=""/>
        <dsp:cNvSpPr/>
      </dsp:nvSpPr>
      <dsp:spPr>
        <a:xfrm>
          <a:off x="2232861" y="1836927"/>
          <a:ext cx="1086973" cy="543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500" kern="1200" dirty="0"/>
        </a:p>
      </dsp:txBody>
      <dsp:txXfrm>
        <a:off x="2232861" y="1836927"/>
        <a:ext cx="1086973" cy="543356"/>
      </dsp:txXfrm>
    </dsp:sp>
    <dsp:sp modelId="{E401B854-B2AB-42AF-AA8B-201BF061AFBB}">
      <dsp:nvSpPr>
        <dsp:cNvPr id="0" name=""/>
        <dsp:cNvSpPr/>
      </dsp:nvSpPr>
      <dsp:spPr>
        <a:xfrm>
          <a:off x="2480819" y="2382723"/>
          <a:ext cx="1680603" cy="1681276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9AD56B-9CC5-4675-88B5-6D7947FBD4DA}">
      <dsp:nvSpPr>
        <dsp:cNvPr id="0" name=""/>
        <dsp:cNvSpPr/>
      </dsp:nvSpPr>
      <dsp:spPr>
        <a:xfrm>
          <a:off x="2776532" y="2969158"/>
          <a:ext cx="1086973" cy="543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500" kern="1200" dirty="0"/>
        </a:p>
      </dsp:txBody>
      <dsp:txXfrm>
        <a:off x="2776532" y="2969158"/>
        <a:ext cx="1086973" cy="543356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581574-2265-4AB1-A502-388688010765}">
      <dsp:nvSpPr>
        <dsp:cNvPr id="0" name=""/>
        <dsp:cNvSpPr/>
      </dsp:nvSpPr>
      <dsp:spPr>
        <a:xfrm>
          <a:off x="2063176" y="1021"/>
          <a:ext cx="1010894" cy="101089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300" kern="1200" dirty="0"/>
        </a:p>
      </dsp:txBody>
      <dsp:txXfrm>
        <a:off x="2211218" y="149063"/>
        <a:ext cx="714810" cy="714810"/>
      </dsp:txXfrm>
    </dsp:sp>
    <dsp:sp modelId="{30737DB5-2B25-45F3-9240-C0FC0775BAE9}">
      <dsp:nvSpPr>
        <dsp:cNvPr id="0" name=""/>
        <dsp:cNvSpPr/>
      </dsp:nvSpPr>
      <dsp:spPr>
        <a:xfrm rot="2160000">
          <a:off x="3042004" y="777254"/>
          <a:ext cx="268239" cy="3411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3049688" y="821839"/>
        <a:ext cx="187767" cy="204706"/>
      </dsp:txXfrm>
    </dsp:sp>
    <dsp:sp modelId="{B031EA8F-D884-493B-8EDC-36972431BD30}">
      <dsp:nvSpPr>
        <dsp:cNvPr id="0" name=""/>
        <dsp:cNvSpPr/>
      </dsp:nvSpPr>
      <dsp:spPr>
        <a:xfrm>
          <a:off x="3290460" y="892695"/>
          <a:ext cx="1010894" cy="1010894"/>
        </a:xfrm>
        <a:prstGeom prst="ellipse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300" kern="1200" dirty="0"/>
        </a:p>
      </dsp:txBody>
      <dsp:txXfrm>
        <a:off x="3438502" y="1040737"/>
        <a:ext cx="714810" cy="714810"/>
      </dsp:txXfrm>
    </dsp:sp>
    <dsp:sp modelId="{E6A8812F-6DAF-420B-83DA-898F2001D88B}">
      <dsp:nvSpPr>
        <dsp:cNvPr id="0" name=""/>
        <dsp:cNvSpPr/>
      </dsp:nvSpPr>
      <dsp:spPr>
        <a:xfrm rot="6480000">
          <a:off x="3429743" y="1941713"/>
          <a:ext cx="268239" cy="3411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 rot="10800000">
        <a:off x="3482413" y="1971681"/>
        <a:ext cx="187767" cy="204706"/>
      </dsp:txXfrm>
    </dsp:sp>
    <dsp:sp modelId="{0E1FF6C0-30CC-41A7-A8A7-6D8580934522}">
      <dsp:nvSpPr>
        <dsp:cNvPr id="0" name=""/>
        <dsp:cNvSpPr/>
      </dsp:nvSpPr>
      <dsp:spPr>
        <a:xfrm>
          <a:off x="2821680" y="2335454"/>
          <a:ext cx="1010894" cy="1010894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300" kern="1200" dirty="0"/>
        </a:p>
      </dsp:txBody>
      <dsp:txXfrm>
        <a:off x="2969722" y="2483496"/>
        <a:ext cx="714810" cy="714810"/>
      </dsp:txXfrm>
    </dsp:sp>
    <dsp:sp modelId="{00D31E4E-5A0D-4CB4-A700-EDDD919D6C06}">
      <dsp:nvSpPr>
        <dsp:cNvPr id="0" name=""/>
        <dsp:cNvSpPr/>
      </dsp:nvSpPr>
      <dsp:spPr>
        <a:xfrm rot="10800000">
          <a:off x="2442095" y="2670313"/>
          <a:ext cx="268239" cy="3411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 rot="10800000">
        <a:off x="2522567" y="2738548"/>
        <a:ext cx="187767" cy="204706"/>
      </dsp:txXfrm>
    </dsp:sp>
    <dsp:sp modelId="{F8333588-51B9-4BD6-8CC5-47236024A35C}">
      <dsp:nvSpPr>
        <dsp:cNvPr id="0" name=""/>
        <dsp:cNvSpPr/>
      </dsp:nvSpPr>
      <dsp:spPr>
        <a:xfrm>
          <a:off x="1304673" y="2335454"/>
          <a:ext cx="1010894" cy="1010894"/>
        </a:xfrm>
        <a:prstGeom prst="ellipse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300" kern="1200" dirty="0"/>
        </a:p>
      </dsp:txBody>
      <dsp:txXfrm>
        <a:off x="1452715" y="2483496"/>
        <a:ext cx="714810" cy="714810"/>
      </dsp:txXfrm>
    </dsp:sp>
    <dsp:sp modelId="{B82832D9-2655-4892-AFB0-2ADCCE6D6567}">
      <dsp:nvSpPr>
        <dsp:cNvPr id="0" name=""/>
        <dsp:cNvSpPr/>
      </dsp:nvSpPr>
      <dsp:spPr>
        <a:xfrm rot="15120000">
          <a:off x="1443956" y="1956153"/>
          <a:ext cx="268239" cy="3411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 rot="10800000">
        <a:off x="1496626" y="2062655"/>
        <a:ext cx="187767" cy="204706"/>
      </dsp:txXfrm>
    </dsp:sp>
    <dsp:sp modelId="{9280C8AA-A9B3-472A-8622-EC98394235D1}">
      <dsp:nvSpPr>
        <dsp:cNvPr id="0" name=""/>
        <dsp:cNvSpPr/>
      </dsp:nvSpPr>
      <dsp:spPr>
        <a:xfrm>
          <a:off x="835893" y="892695"/>
          <a:ext cx="1010894" cy="1010894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300" kern="1200" dirty="0"/>
        </a:p>
      </dsp:txBody>
      <dsp:txXfrm>
        <a:off x="983935" y="1040737"/>
        <a:ext cx="714810" cy="714810"/>
      </dsp:txXfrm>
    </dsp:sp>
    <dsp:sp modelId="{DBCCE6C1-55F6-4147-8DC9-4865593A7D61}">
      <dsp:nvSpPr>
        <dsp:cNvPr id="0" name=""/>
        <dsp:cNvSpPr/>
      </dsp:nvSpPr>
      <dsp:spPr>
        <a:xfrm rot="19440000">
          <a:off x="1814720" y="786179"/>
          <a:ext cx="268239" cy="3411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1822404" y="878064"/>
        <a:ext cx="187767" cy="204706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E7388F-5458-4DFD-8014-8DFA496D3D67}">
      <dsp:nvSpPr>
        <dsp:cNvPr id="0" name=""/>
        <dsp:cNvSpPr/>
      </dsp:nvSpPr>
      <dsp:spPr>
        <a:xfrm rot="5400000">
          <a:off x="220628" y="1105570"/>
          <a:ext cx="659183" cy="1096866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CC4B6B-9A66-47EC-AA13-54755B63AD85}">
      <dsp:nvSpPr>
        <dsp:cNvPr id="0" name=""/>
        <dsp:cNvSpPr/>
      </dsp:nvSpPr>
      <dsp:spPr>
        <a:xfrm>
          <a:off x="110594" y="1433297"/>
          <a:ext cx="990257" cy="8680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000" kern="1200" dirty="0"/>
        </a:p>
      </dsp:txBody>
      <dsp:txXfrm>
        <a:off x="110594" y="1433297"/>
        <a:ext cx="990257" cy="868018"/>
      </dsp:txXfrm>
    </dsp:sp>
    <dsp:sp modelId="{082FB90B-28C7-4358-8844-1645B99E85CE}">
      <dsp:nvSpPr>
        <dsp:cNvPr id="0" name=""/>
        <dsp:cNvSpPr/>
      </dsp:nvSpPr>
      <dsp:spPr>
        <a:xfrm>
          <a:off x="914010" y="1024817"/>
          <a:ext cx="186841" cy="186841"/>
        </a:xfrm>
        <a:prstGeom prst="triangle">
          <a:avLst>
            <a:gd name="adj" fmla="val 100000"/>
          </a:avLst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accent3">
              <a:hueOff val="2812566"/>
              <a:satOff val="-4220"/>
              <a:lumOff val="-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FF5BF9-40BF-455E-BF60-755613D6238B}">
      <dsp:nvSpPr>
        <dsp:cNvPr id="0" name=""/>
        <dsp:cNvSpPr/>
      </dsp:nvSpPr>
      <dsp:spPr>
        <a:xfrm rot="5400000">
          <a:off x="1432897" y="805593"/>
          <a:ext cx="659183" cy="1096866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CBA193-574B-4888-851E-E891D7CBB2F6}">
      <dsp:nvSpPr>
        <dsp:cNvPr id="0" name=""/>
        <dsp:cNvSpPr/>
      </dsp:nvSpPr>
      <dsp:spPr>
        <a:xfrm>
          <a:off x="1322862" y="1133320"/>
          <a:ext cx="990257" cy="8680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000" kern="1200" dirty="0"/>
        </a:p>
      </dsp:txBody>
      <dsp:txXfrm>
        <a:off x="1322862" y="1133320"/>
        <a:ext cx="990257" cy="868018"/>
      </dsp:txXfrm>
    </dsp:sp>
    <dsp:sp modelId="{A636C105-6140-49E0-9A5B-4BDBA1C74491}">
      <dsp:nvSpPr>
        <dsp:cNvPr id="0" name=""/>
        <dsp:cNvSpPr/>
      </dsp:nvSpPr>
      <dsp:spPr>
        <a:xfrm>
          <a:off x="2126279" y="724840"/>
          <a:ext cx="186841" cy="186841"/>
        </a:xfrm>
        <a:prstGeom prst="triangle">
          <a:avLst>
            <a:gd name="adj" fmla="val 100000"/>
          </a:avLst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accent3">
              <a:hueOff val="8437698"/>
              <a:satOff val="-12660"/>
              <a:lumOff val="-2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E674F1-BC84-4297-81AE-04D120886668}">
      <dsp:nvSpPr>
        <dsp:cNvPr id="0" name=""/>
        <dsp:cNvSpPr/>
      </dsp:nvSpPr>
      <dsp:spPr>
        <a:xfrm rot="5400000">
          <a:off x="2645165" y="505616"/>
          <a:ext cx="659183" cy="1096866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6804A6-1E0D-4C43-BBD3-2B64337BBF30}">
      <dsp:nvSpPr>
        <dsp:cNvPr id="0" name=""/>
        <dsp:cNvSpPr/>
      </dsp:nvSpPr>
      <dsp:spPr>
        <a:xfrm>
          <a:off x="2535131" y="833343"/>
          <a:ext cx="990257" cy="8680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000" kern="1200" dirty="0"/>
        </a:p>
      </dsp:txBody>
      <dsp:txXfrm>
        <a:off x="2535131" y="833343"/>
        <a:ext cx="990257" cy="868018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6925C2-7558-4FC9-9AE9-E02770417CBC}">
      <dsp:nvSpPr>
        <dsp:cNvPr id="0" name=""/>
        <dsp:cNvSpPr/>
      </dsp:nvSpPr>
      <dsp:spPr>
        <a:xfrm>
          <a:off x="2468" y="406796"/>
          <a:ext cx="812601" cy="812601"/>
        </a:xfrm>
        <a:prstGeom prst="chord">
          <a:avLst>
            <a:gd name="adj1" fmla="val 4800000"/>
            <a:gd name="adj2" fmla="val 1680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2EF8B6-8B45-45B6-AD5B-FA9575896B2B}">
      <dsp:nvSpPr>
        <dsp:cNvPr id="0" name=""/>
        <dsp:cNvSpPr/>
      </dsp:nvSpPr>
      <dsp:spPr>
        <a:xfrm>
          <a:off x="83728" y="488057"/>
          <a:ext cx="650081" cy="650081"/>
        </a:xfrm>
        <a:prstGeom prst="pie">
          <a:avLst>
            <a:gd name="adj1" fmla="val 1404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4E719E-06C8-4802-85F3-E636B4F61CE0}">
      <dsp:nvSpPr>
        <dsp:cNvPr id="0" name=""/>
        <dsp:cNvSpPr/>
      </dsp:nvSpPr>
      <dsp:spPr>
        <a:xfrm rot="16200000">
          <a:off x="-932023" y="2235150"/>
          <a:ext cx="2356544" cy="487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400" kern="1200" dirty="0"/>
        </a:p>
      </dsp:txBody>
      <dsp:txXfrm>
        <a:off x="-932023" y="2235150"/>
        <a:ext cx="2356544" cy="487560"/>
      </dsp:txXfrm>
    </dsp:sp>
    <dsp:sp modelId="{FABF7407-7105-444E-89FC-392A0A167AB2}">
      <dsp:nvSpPr>
        <dsp:cNvPr id="0" name=""/>
        <dsp:cNvSpPr/>
      </dsp:nvSpPr>
      <dsp:spPr>
        <a:xfrm>
          <a:off x="815069" y="406796"/>
          <a:ext cx="812601" cy="812601"/>
        </a:xfrm>
        <a:prstGeom prst="chord">
          <a:avLst>
            <a:gd name="adj1" fmla="val 4800000"/>
            <a:gd name="adj2" fmla="val 1680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331C99-973E-45A8-92FA-0E98410B0ACC}">
      <dsp:nvSpPr>
        <dsp:cNvPr id="0" name=""/>
        <dsp:cNvSpPr/>
      </dsp:nvSpPr>
      <dsp:spPr>
        <a:xfrm>
          <a:off x="896329" y="488057"/>
          <a:ext cx="650081" cy="650081"/>
        </a:xfrm>
        <a:prstGeom prst="pie">
          <a:avLst>
            <a:gd name="adj1" fmla="val 1188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023DAC-473F-4D44-B917-3ECFB22AA904}">
      <dsp:nvSpPr>
        <dsp:cNvPr id="0" name=""/>
        <dsp:cNvSpPr/>
      </dsp:nvSpPr>
      <dsp:spPr>
        <a:xfrm rot="16200000">
          <a:off x="-119422" y="2235150"/>
          <a:ext cx="2356544" cy="487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400" kern="1200" dirty="0"/>
        </a:p>
      </dsp:txBody>
      <dsp:txXfrm>
        <a:off x="-119422" y="2235150"/>
        <a:ext cx="2356544" cy="487560"/>
      </dsp:txXfrm>
    </dsp:sp>
    <dsp:sp modelId="{13C90790-A7FA-4324-BD9A-6A6AAA0DBB19}">
      <dsp:nvSpPr>
        <dsp:cNvPr id="0" name=""/>
        <dsp:cNvSpPr/>
      </dsp:nvSpPr>
      <dsp:spPr>
        <a:xfrm>
          <a:off x="1627671" y="406796"/>
          <a:ext cx="812601" cy="812601"/>
        </a:xfrm>
        <a:prstGeom prst="chord">
          <a:avLst>
            <a:gd name="adj1" fmla="val 4800000"/>
            <a:gd name="adj2" fmla="val 1680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EF4481-828A-4C89-82A4-E0AE1400AADB}">
      <dsp:nvSpPr>
        <dsp:cNvPr id="0" name=""/>
        <dsp:cNvSpPr/>
      </dsp:nvSpPr>
      <dsp:spPr>
        <a:xfrm>
          <a:off x="1708931" y="488057"/>
          <a:ext cx="650081" cy="650081"/>
        </a:xfrm>
        <a:prstGeom prst="pie">
          <a:avLst>
            <a:gd name="adj1" fmla="val 972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82C7CD-5563-4EFF-8983-070AD7F9E1ED}">
      <dsp:nvSpPr>
        <dsp:cNvPr id="0" name=""/>
        <dsp:cNvSpPr/>
      </dsp:nvSpPr>
      <dsp:spPr>
        <a:xfrm rot="16200000">
          <a:off x="693179" y="2235150"/>
          <a:ext cx="2356544" cy="487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400" kern="1200" dirty="0"/>
        </a:p>
      </dsp:txBody>
      <dsp:txXfrm>
        <a:off x="693179" y="2235150"/>
        <a:ext cx="2356544" cy="487560"/>
      </dsp:txXfrm>
    </dsp:sp>
    <dsp:sp modelId="{3017EE55-03EA-434C-A6EB-780020E0A6A0}">
      <dsp:nvSpPr>
        <dsp:cNvPr id="0" name=""/>
        <dsp:cNvSpPr/>
      </dsp:nvSpPr>
      <dsp:spPr>
        <a:xfrm>
          <a:off x="2440272" y="406796"/>
          <a:ext cx="812601" cy="812601"/>
        </a:xfrm>
        <a:prstGeom prst="chord">
          <a:avLst>
            <a:gd name="adj1" fmla="val 4800000"/>
            <a:gd name="adj2" fmla="val 1680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C614D1-7909-4486-95C5-5528E6F21125}">
      <dsp:nvSpPr>
        <dsp:cNvPr id="0" name=""/>
        <dsp:cNvSpPr/>
      </dsp:nvSpPr>
      <dsp:spPr>
        <a:xfrm>
          <a:off x="2521532" y="488057"/>
          <a:ext cx="650081" cy="650081"/>
        </a:xfrm>
        <a:prstGeom prst="pie">
          <a:avLst>
            <a:gd name="adj1" fmla="val 756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465A4C-CEDD-41F6-9C8D-CA889A461E28}">
      <dsp:nvSpPr>
        <dsp:cNvPr id="0" name=""/>
        <dsp:cNvSpPr/>
      </dsp:nvSpPr>
      <dsp:spPr>
        <a:xfrm rot="16200000">
          <a:off x="1505780" y="2235150"/>
          <a:ext cx="2356544" cy="487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400" kern="1200" dirty="0"/>
        </a:p>
      </dsp:txBody>
      <dsp:txXfrm>
        <a:off x="1505780" y="2235150"/>
        <a:ext cx="2356544" cy="487560"/>
      </dsp:txXfrm>
    </dsp:sp>
    <dsp:sp modelId="{BCECED21-408A-40BC-A858-F07FFE84837D}">
      <dsp:nvSpPr>
        <dsp:cNvPr id="0" name=""/>
        <dsp:cNvSpPr/>
      </dsp:nvSpPr>
      <dsp:spPr>
        <a:xfrm>
          <a:off x="3252874" y="406796"/>
          <a:ext cx="812601" cy="812601"/>
        </a:xfrm>
        <a:prstGeom prst="chord">
          <a:avLst>
            <a:gd name="adj1" fmla="val 4800000"/>
            <a:gd name="adj2" fmla="val 1680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5D67E7-3E58-42AB-B9E1-1DB0F1147C4E}">
      <dsp:nvSpPr>
        <dsp:cNvPr id="0" name=""/>
        <dsp:cNvSpPr/>
      </dsp:nvSpPr>
      <dsp:spPr>
        <a:xfrm>
          <a:off x="3334134" y="488057"/>
          <a:ext cx="650081" cy="650081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4B598-B923-4087-9764-228CFFEC013A}">
      <dsp:nvSpPr>
        <dsp:cNvPr id="0" name=""/>
        <dsp:cNvSpPr/>
      </dsp:nvSpPr>
      <dsp:spPr>
        <a:xfrm rot="16200000">
          <a:off x="2318382" y="2235150"/>
          <a:ext cx="2356544" cy="487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400" kern="1200" dirty="0"/>
        </a:p>
      </dsp:txBody>
      <dsp:txXfrm>
        <a:off x="2318382" y="2235150"/>
        <a:ext cx="2356544" cy="487560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8B05AD-DE8D-4B47-A91D-0C08999A9ABE}">
      <dsp:nvSpPr>
        <dsp:cNvPr id="0" name=""/>
        <dsp:cNvSpPr/>
      </dsp:nvSpPr>
      <dsp:spPr>
        <a:xfrm rot="16200000">
          <a:off x="585" y="575220"/>
          <a:ext cx="1729879" cy="1729879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000" kern="1200" dirty="0"/>
        </a:p>
      </dsp:txBody>
      <dsp:txXfrm rot="5400000">
        <a:off x="586" y="1007690"/>
        <a:ext cx="1427150" cy="864939"/>
      </dsp:txXfrm>
    </dsp:sp>
    <dsp:sp modelId="{7EED9B6A-68D4-48D6-8E19-D3B7FFB4F73D}">
      <dsp:nvSpPr>
        <dsp:cNvPr id="0" name=""/>
        <dsp:cNvSpPr/>
      </dsp:nvSpPr>
      <dsp:spPr>
        <a:xfrm rot="5400000">
          <a:off x="1869934" y="575220"/>
          <a:ext cx="1729879" cy="1729879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000" kern="1200" dirty="0"/>
        </a:p>
      </dsp:txBody>
      <dsp:txXfrm rot="-5400000">
        <a:off x="2172664" y="1007690"/>
        <a:ext cx="1427150" cy="864939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8548B4-A860-4642-92EC-33BAF13CE059}">
      <dsp:nvSpPr>
        <dsp:cNvPr id="0" name=""/>
        <dsp:cNvSpPr/>
      </dsp:nvSpPr>
      <dsp:spPr>
        <a:xfrm>
          <a:off x="0" y="0"/>
          <a:ext cx="4406889" cy="155537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0" kern="1200" dirty="0"/>
        </a:p>
      </dsp:txBody>
      <dsp:txXfrm>
        <a:off x="45555" y="45555"/>
        <a:ext cx="2799291" cy="1464262"/>
      </dsp:txXfrm>
    </dsp:sp>
    <dsp:sp modelId="{6E876345-EB3A-45A6-84F2-B9C7F58DC096}">
      <dsp:nvSpPr>
        <dsp:cNvPr id="0" name=""/>
        <dsp:cNvSpPr/>
      </dsp:nvSpPr>
      <dsp:spPr>
        <a:xfrm>
          <a:off x="777686" y="1901011"/>
          <a:ext cx="4406889" cy="1555372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0" kern="1200" dirty="0"/>
        </a:p>
      </dsp:txBody>
      <dsp:txXfrm>
        <a:off x="823241" y="1946566"/>
        <a:ext cx="2527100" cy="1464262"/>
      </dsp:txXfrm>
    </dsp:sp>
    <dsp:sp modelId="{18672258-81AA-4142-BF9F-7B1E7BB9B7AA}">
      <dsp:nvSpPr>
        <dsp:cNvPr id="0" name=""/>
        <dsp:cNvSpPr/>
      </dsp:nvSpPr>
      <dsp:spPr>
        <a:xfrm>
          <a:off x="3395897" y="1222695"/>
          <a:ext cx="1010992" cy="101099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600" kern="1200"/>
        </a:p>
      </dsp:txBody>
      <dsp:txXfrm>
        <a:off x="3623370" y="1222695"/>
        <a:ext cx="556046" cy="760771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4DF0D5-B78B-4CD0-84D2-3272F42766A3}">
      <dsp:nvSpPr>
        <dsp:cNvPr id="0" name=""/>
        <dsp:cNvSpPr/>
      </dsp:nvSpPr>
      <dsp:spPr>
        <a:xfrm>
          <a:off x="3262" y="283924"/>
          <a:ext cx="1158316" cy="115831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900" kern="1200" dirty="0"/>
        </a:p>
      </dsp:txBody>
      <dsp:txXfrm>
        <a:off x="172893" y="453555"/>
        <a:ext cx="819054" cy="819054"/>
      </dsp:txXfrm>
    </dsp:sp>
    <dsp:sp modelId="{66BFCB4A-E788-4C32-87E6-308006AB6DEE}">
      <dsp:nvSpPr>
        <dsp:cNvPr id="0" name=""/>
        <dsp:cNvSpPr/>
      </dsp:nvSpPr>
      <dsp:spPr>
        <a:xfrm>
          <a:off x="246509" y="1536296"/>
          <a:ext cx="671823" cy="671823"/>
        </a:xfrm>
        <a:prstGeom prst="mathPlus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>
        <a:off x="335559" y="1793201"/>
        <a:ext cx="493723" cy="158013"/>
      </dsp:txXfrm>
    </dsp:sp>
    <dsp:sp modelId="{8ED35F89-4C61-4648-B648-5427D1BCAD32}">
      <dsp:nvSpPr>
        <dsp:cNvPr id="0" name=""/>
        <dsp:cNvSpPr/>
      </dsp:nvSpPr>
      <dsp:spPr>
        <a:xfrm>
          <a:off x="3262" y="2302174"/>
          <a:ext cx="1158316" cy="1158316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900" kern="1200" dirty="0"/>
        </a:p>
      </dsp:txBody>
      <dsp:txXfrm>
        <a:off x="172893" y="2471805"/>
        <a:ext cx="819054" cy="819054"/>
      </dsp:txXfrm>
    </dsp:sp>
    <dsp:sp modelId="{9BD6A3EB-4545-406F-B8DD-815266C939A8}">
      <dsp:nvSpPr>
        <dsp:cNvPr id="0" name=""/>
        <dsp:cNvSpPr/>
      </dsp:nvSpPr>
      <dsp:spPr>
        <a:xfrm>
          <a:off x="1335326" y="1656761"/>
          <a:ext cx="368344" cy="4308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/>
        </a:p>
      </dsp:txBody>
      <dsp:txXfrm>
        <a:off x="1335326" y="1742940"/>
        <a:ext cx="257841" cy="258535"/>
      </dsp:txXfrm>
    </dsp:sp>
    <dsp:sp modelId="{D392A08A-62DF-45F8-AE6C-80F9A2573C9A}">
      <dsp:nvSpPr>
        <dsp:cNvPr id="0" name=""/>
        <dsp:cNvSpPr/>
      </dsp:nvSpPr>
      <dsp:spPr>
        <a:xfrm>
          <a:off x="1856568" y="713891"/>
          <a:ext cx="2316632" cy="2316632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0" kern="1200" dirty="0"/>
        </a:p>
      </dsp:txBody>
      <dsp:txXfrm>
        <a:off x="2195831" y="1053154"/>
        <a:ext cx="1638106" cy="16381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0833F2-6663-4E72-9DEA-E525210EBAAF}">
      <dsp:nvSpPr>
        <dsp:cNvPr id="0" name=""/>
        <dsp:cNvSpPr/>
      </dsp:nvSpPr>
      <dsp:spPr>
        <a:xfrm rot="5400000">
          <a:off x="201338" y="1422424"/>
          <a:ext cx="757892" cy="86283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6273A0-007F-4A26-BA36-D8093CA4509C}">
      <dsp:nvSpPr>
        <dsp:cNvPr id="0" name=""/>
        <dsp:cNvSpPr/>
      </dsp:nvSpPr>
      <dsp:spPr>
        <a:xfrm>
          <a:off x="543" y="582285"/>
          <a:ext cx="1275844" cy="893049"/>
        </a:xfrm>
        <a:prstGeom prst="roundRect">
          <a:avLst>
            <a:gd name="adj" fmla="val 166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 dirty="0"/>
            <a:t>1</a:t>
          </a:r>
        </a:p>
      </dsp:txBody>
      <dsp:txXfrm>
        <a:off x="44146" y="625888"/>
        <a:ext cx="1188638" cy="805843"/>
      </dsp:txXfrm>
    </dsp:sp>
    <dsp:sp modelId="{BACE23B8-007E-44D3-A24B-2505EBC3C086}">
      <dsp:nvSpPr>
        <dsp:cNvPr id="0" name=""/>
        <dsp:cNvSpPr/>
      </dsp:nvSpPr>
      <dsp:spPr>
        <a:xfrm>
          <a:off x="1276387" y="667458"/>
          <a:ext cx="927927" cy="721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800" kern="1200" dirty="0"/>
        </a:p>
      </dsp:txBody>
      <dsp:txXfrm>
        <a:off x="1276387" y="667458"/>
        <a:ext cx="927927" cy="721802"/>
      </dsp:txXfrm>
    </dsp:sp>
    <dsp:sp modelId="{69264821-4CAB-417B-871F-5A7B04D077F3}">
      <dsp:nvSpPr>
        <dsp:cNvPr id="0" name=""/>
        <dsp:cNvSpPr/>
      </dsp:nvSpPr>
      <dsp:spPr>
        <a:xfrm rot="5400000">
          <a:off x="1259149" y="2425613"/>
          <a:ext cx="757892" cy="86283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5">
            <a:tint val="50000"/>
            <a:hueOff val="-10774846"/>
            <a:satOff val="46375"/>
            <a:lumOff val="125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6C19AE-A655-494D-8B1F-65AEF95BE080}">
      <dsp:nvSpPr>
        <dsp:cNvPr id="0" name=""/>
        <dsp:cNvSpPr/>
      </dsp:nvSpPr>
      <dsp:spPr>
        <a:xfrm>
          <a:off x="1058353" y="1585475"/>
          <a:ext cx="1275844" cy="893049"/>
        </a:xfrm>
        <a:prstGeom prst="roundRect">
          <a:avLst>
            <a:gd name="adj" fmla="val 1667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 dirty="0"/>
            <a:t>2</a:t>
          </a:r>
        </a:p>
      </dsp:txBody>
      <dsp:txXfrm>
        <a:off x="1101956" y="1629078"/>
        <a:ext cx="1188638" cy="805843"/>
      </dsp:txXfrm>
    </dsp:sp>
    <dsp:sp modelId="{DBBEC97F-7230-44EB-ABD7-BD702DE2F1F2}">
      <dsp:nvSpPr>
        <dsp:cNvPr id="0" name=""/>
        <dsp:cNvSpPr/>
      </dsp:nvSpPr>
      <dsp:spPr>
        <a:xfrm>
          <a:off x="2334198" y="1670647"/>
          <a:ext cx="927927" cy="721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800" kern="1200" dirty="0"/>
        </a:p>
      </dsp:txBody>
      <dsp:txXfrm>
        <a:off x="2334198" y="1670647"/>
        <a:ext cx="927927" cy="721802"/>
      </dsp:txXfrm>
    </dsp:sp>
    <dsp:sp modelId="{EE1A8C44-AA95-417D-B2AA-476CD38847E6}">
      <dsp:nvSpPr>
        <dsp:cNvPr id="0" name=""/>
        <dsp:cNvSpPr/>
      </dsp:nvSpPr>
      <dsp:spPr>
        <a:xfrm>
          <a:off x="2116164" y="2588664"/>
          <a:ext cx="1275844" cy="893049"/>
        </a:xfrm>
        <a:prstGeom prst="roundRect">
          <a:avLst>
            <a:gd name="adj" fmla="val 1667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 dirty="0"/>
            <a:t>3</a:t>
          </a:r>
        </a:p>
      </dsp:txBody>
      <dsp:txXfrm>
        <a:off x="2159767" y="2632267"/>
        <a:ext cx="1188638" cy="805843"/>
      </dsp:txXfrm>
    </dsp:sp>
    <dsp:sp modelId="{45469042-A7B7-4F0E-BEF2-E700D42D44E9}">
      <dsp:nvSpPr>
        <dsp:cNvPr id="0" name=""/>
        <dsp:cNvSpPr/>
      </dsp:nvSpPr>
      <dsp:spPr>
        <a:xfrm>
          <a:off x="3392009" y="2673837"/>
          <a:ext cx="927927" cy="721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800" kern="1200" dirty="0"/>
        </a:p>
      </dsp:txBody>
      <dsp:txXfrm>
        <a:off x="3392009" y="2673837"/>
        <a:ext cx="927927" cy="7218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FFA0D1-D9A1-4B46-ABC2-C6B76A67A827}">
      <dsp:nvSpPr>
        <dsp:cNvPr id="0" name=""/>
        <dsp:cNvSpPr/>
      </dsp:nvSpPr>
      <dsp:spPr>
        <a:xfrm>
          <a:off x="2942011" y="23835"/>
          <a:ext cx="829856" cy="829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0" kern="1200" dirty="0"/>
        </a:p>
      </dsp:txBody>
      <dsp:txXfrm>
        <a:off x="2942011" y="23835"/>
        <a:ext cx="829856" cy="829856"/>
      </dsp:txXfrm>
    </dsp:sp>
    <dsp:sp modelId="{377E2928-A1EF-4878-987C-EA015261BCDC}">
      <dsp:nvSpPr>
        <dsp:cNvPr id="0" name=""/>
        <dsp:cNvSpPr/>
      </dsp:nvSpPr>
      <dsp:spPr>
        <a:xfrm>
          <a:off x="986258" y="-608"/>
          <a:ext cx="3115943" cy="3115943"/>
        </a:xfrm>
        <a:prstGeom prst="circularArrow">
          <a:avLst>
            <a:gd name="adj1" fmla="val 5193"/>
            <a:gd name="adj2" fmla="val 335417"/>
            <a:gd name="adj3" fmla="val 21295261"/>
            <a:gd name="adj4" fmla="val 19764469"/>
            <a:gd name="adj5" fmla="val 605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E040C8-450A-4E90-BD8B-95A4D9424F37}">
      <dsp:nvSpPr>
        <dsp:cNvPr id="0" name=""/>
        <dsp:cNvSpPr/>
      </dsp:nvSpPr>
      <dsp:spPr>
        <a:xfrm>
          <a:off x="3444294" y="1569701"/>
          <a:ext cx="829856" cy="829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0" kern="1200" dirty="0"/>
        </a:p>
      </dsp:txBody>
      <dsp:txXfrm>
        <a:off x="3444294" y="1569701"/>
        <a:ext cx="829856" cy="829856"/>
      </dsp:txXfrm>
    </dsp:sp>
    <dsp:sp modelId="{12948769-AF2C-4E74-9AEA-95DCA025B830}">
      <dsp:nvSpPr>
        <dsp:cNvPr id="0" name=""/>
        <dsp:cNvSpPr/>
      </dsp:nvSpPr>
      <dsp:spPr>
        <a:xfrm>
          <a:off x="986258" y="-608"/>
          <a:ext cx="3115943" cy="3115943"/>
        </a:xfrm>
        <a:prstGeom prst="circularArrow">
          <a:avLst>
            <a:gd name="adj1" fmla="val 5193"/>
            <a:gd name="adj2" fmla="val 335417"/>
            <a:gd name="adj3" fmla="val 4016791"/>
            <a:gd name="adj4" fmla="val 2251511"/>
            <a:gd name="adj5" fmla="val 605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A52825-F97E-41D0-96C1-B1344AF0E946}">
      <dsp:nvSpPr>
        <dsp:cNvPr id="0" name=""/>
        <dsp:cNvSpPr/>
      </dsp:nvSpPr>
      <dsp:spPr>
        <a:xfrm>
          <a:off x="2129301" y="2525099"/>
          <a:ext cx="829856" cy="829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0" kern="1200" dirty="0"/>
        </a:p>
      </dsp:txBody>
      <dsp:txXfrm>
        <a:off x="2129301" y="2525099"/>
        <a:ext cx="829856" cy="829856"/>
      </dsp:txXfrm>
    </dsp:sp>
    <dsp:sp modelId="{2D43881B-59B5-4309-A95C-1062A14AA8A4}">
      <dsp:nvSpPr>
        <dsp:cNvPr id="0" name=""/>
        <dsp:cNvSpPr/>
      </dsp:nvSpPr>
      <dsp:spPr>
        <a:xfrm>
          <a:off x="986258" y="-608"/>
          <a:ext cx="3115943" cy="3115943"/>
        </a:xfrm>
        <a:prstGeom prst="circularArrow">
          <a:avLst>
            <a:gd name="adj1" fmla="val 5193"/>
            <a:gd name="adj2" fmla="val 335417"/>
            <a:gd name="adj3" fmla="val 8213071"/>
            <a:gd name="adj4" fmla="val 6447792"/>
            <a:gd name="adj5" fmla="val 6059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47B53A-94F1-4DC6-88D4-389719F0FAE5}">
      <dsp:nvSpPr>
        <dsp:cNvPr id="0" name=""/>
        <dsp:cNvSpPr/>
      </dsp:nvSpPr>
      <dsp:spPr>
        <a:xfrm>
          <a:off x="814309" y="1569701"/>
          <a:ext cx="829856" cy="829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0" kern="1200" dirty="0"/>
        </a:p>
      </dsp:txBody>
      <dsp:txXfrm>
        <a:off x="814309" y="1569701"/>
        <a:ext cx="829856" cy="829856"/>
      </dsp:txXfrm>
    </dsp:sp>
    <dsp:sp modelId="{CE037C25-F2F9-4126-85F4-2F31E997A928}">
      <dsp:nvSpPr>
        <dsp:cNvPr id="0" name=""/>
        <dsp:cNvSpPr/>
      </dsp:nvSpPr>
      <dsp:spPr>
        <a:xfrm>
          <a:off x="986258" y="-608"/>
          <a:ext cx="3115943" cy="3115943"/>
        </a:xfrm>
        <a:prstGeom prst="circularArrow">
          <a:avLst>
            <a:gd name="adj1" fmla="val 5193"/>
            <a:gd name="adj2" fmla="val 335417"/>
            <a:gd name="adj3" fmla="val 12300113"/>
            <a:gd name="adj4" fmla="val 10769322"/>
            <a:gd name="adj5" fmla="val 6059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62BFC2-593C-4AF1-82E9-A2A6F8DDA2B4}">
      <dsp:nvSpPr>
        <dsp:cNvPr id="0" name=""/>
        <dsp:cNvSpPr/>
      </dsp:nvSpPr>
      <dsp:spPr>
        <a:xfrm>
          <a:off x="1316592" y="23835"/>
          <a:ext cx="829856" cy="829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0" kern="1200" dirty="0"/>
        </a:p>
      </dsp:txBody>
      <dsp:txXfrm>
        <a:off x="1316592" y="23835"/>
        <a:ext cx="829856" cy="829856"/>
      </dsp:txXfrm>
    </dsp:sp>
    <dsp:sp modelId="{B82668BB-4112-482A-8253-8B29F6E99DC8}">
      <dsp:nvSpPr>
        <dsp:cNvPr id="0" name=""/>
        <dsp:cNvSpPr/>
      </dsp:nvSpPr>
      <dsp:spPr>
        <a:xfrm>
          <a:off x="986258" y="-608"/>
          <a:ext cx="3115943" cy="3115943"/>
        </a:xfrm>
        <a:prstGeom prst="circularArrow">
          <a:avLst>
            <a:gd name="adj1" fmla="val 5193"/>
            <a:gd name="adj2" fmla="val 335417"/>
            <a:gd name="adj3" fmla="val 16867773"/>
            <a:gd name="adj4" fmla="val 15196810"/>
            <a:gd name="adj5" fmla="val 6059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BBC291-DF26-4DA3-8D7E-2E7FB7149C6B}">
      <dsp:nvSpPr>
        <dsp:cNvPr id="0" name=""/>
        <dsp:cNvSpPr/>
      </dsp:nvSpPr>
      <dsp:spPr>
        <a:xfrm>
          <a:off x="2335353" y="432785"/>
          <a:ext cx="33565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5652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2494023" y="476673"/>
        <a:ext cx="18312" cy="3662"/>
      </dsp:txXfrm>
    </dsp:sp>
    <dsp:sp modelId="{A3830599-2B13-4C4C-9DE6-ADE03FE88883}">
      <dsp:nvSpPr>
        <dsp:cNvPr id="0" name=""/>
        <dsp:cNvSpPr/>
      </dsp:nvSpPr>
      <dsp:spPr>
        <a:xfrm>
          <a:off x="744750" y="784"/>
          <a:ext cx="1592403" cy="95544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300" kern="1200" dirty="0"/>
        </a:p>
      </dsp:txBody>
      <dsp:txXfrm>
        <a:off x="744750" y="784"/>
        <a:ext cx="1592403" cy="955442"/>
      </dsp:txXfrm>
    </dsp:sp>
    <dsp:sp modelId="{E2AAE915-37B1-4AA4-A113-E7A9A5733EE0}">
      <dsp:nvSpPr>
        <dsp:cNvPr id="0" name=""/>
        <dsp:cNvSpPr/>
      </dsp:nvSpPr>
      <dsp:spPr>
        <a:xfrm>
          <a:off x="1540951" y="954426"/>
          <a:ext cx="1958656" cy="335652"/>
        </a:xfrm>
        <a:custGeom>
          <a:avLst/>
          <a:gdLst/>
          <a:ahLst/>
          <a:cxnLst/>
          <a:rect l="0" t="0" r="0" b="0"/>
          <a:pathLst>
            <a:path>
              <a:moveTo>
                <a:pt x="1958656" y="0"/>
              </a:moveTo>
              <a:lnTo>
                <a:pt x="1958656" y="184926"/>
              </a:lnTo>
              <a:lnTo>
                <a:pt x="0" y="184926"/>
              </a:lnTo>
              <a:lnTo>
                <a:pt x="0" y="335652"/>
              </a:lnTo>
            </a:path>
          </a:pathLst>
        </a:custGeom>
        <a:noFill/>
        <a:ln w="9525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2470464" y="1120421"/>
        <a:ext cx="99630" cy="3662"/>
      </dsp:txXfrm>
    </dsp:sp>
    <dsp:sp modelId="{B6920678-54C1-458F-B1CE-276BC74FAABC}">
      <dsp:nvSpPr>
        <dsp:cNvPr id="0" name=""/>
        <dsp:cNvSpPr/>
      </dsp:nvSpPr>
      <dsp:spPr>
        <a:xfrm>
          <a:off x="2703406" y="784"/>
          <a:ext cx="1592403" cy="955442"/>
        </a:xfrm>
        <a:prstGeom prst="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300" kern="1200" dirty="0"/>
        </a:p>
      </dsp:txBody>
      <dsp:txXfrm>
        <a:off x="2703406" y="784"/>
        <a:ext cx="1592403" cy="955442"/>
      </dsp:txXfrm>
    </dsp:sp>
    <dsp:sp modelId="{47565679-6FED-401D-B0BE-6ABC32FA55B9}">
      <dsp:nvSpPr>
        <dsp:cNvPr id="0" name=""/>
        <dsp:cNvSpPr/>
      </dsp:nvSpPr>
      <dsp:spPr>
        <a:xfrm>
          <a:off x="2335353" y="1754479"/>
          <a:ext cx="33565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5652" y="45720"/>
              </a:lnTo>
            </a:path>
          </a:pathLst>
        </a:custGeom>
        <a:noFill/>
        <a:ln w="9525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2494023" y="1798368"/>
        <a:ext cx="18312" cy="3662"/>
      </dsp:txXfrm>
    </dsp:sp>
    <dsp:sp modelId="{A2821092-EF92-4DB5-8ACE-033F3883CE49}">
      <dsp:nvSpPr>
        <dsp:cNvPr id="0" name=""/>
        <dsp:cNvSpPr/>
      </dsp:nvSpPr>
      <dsp:spPr>
        <a:xfrm>
          <a:off x="744750" y="1322478"/>
          <a:ext cx="1592403" cy="955442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300" kern="1200" dirty="0"/>
        </a:p>
      </dsp:txBody>
      <dsp:txXfrm>
        <a:off x="744750" y="1322478"/>
        <a:ext cx="1592403" cy="955442"/>
      </dsp:txXfrm>
    </dsp:sp>
    <dsp:sp modelId="{6E0D4BD3-13F6-45FC-A753-EA33B3AE0A8C}">
      <dsp:nvSpPr>
        <dsp:cNvPr id="0" name=""/>
        <dsp:cNvSpPr/>
      </dsp:nvSpPr>
      <dsp:spPr>
        <a:xfrm>
          <a:off x="1540951" y="2276121"/>
          <a:ext cx="1958656" cy="335652"/>
        </a:xfrm>
        <a:custGeom>
          <a:avLst/>
          <a:gdLst/>
          <a:ahLst/>
          <a:cxnLst/>
          <a:rect l="0" t="0" r="0" b="0"/>
          <a:pathLst>
            <a:path>
              <a:moveTo>
                <a:pt x="1958656" y="0"/>
              </a:moveTo>
              <a:lnTo>
                <a:pt x="1958656" y="184926"/>
              </a:lnTo>
              <a:lnTo>
                <a:pt x="0" y="184926"/>
              </a:lnTo>
              <a:lnTo>
                <a:pt x="0" y="335652"/>
              </a:lnTo>
            </a:path>
          </a:pathLst>
        </a:custGeom>
        <a:noFill/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2470464" y="2442116"/>
        <a:ext cx="99630" cy="3662"/>
      </dsp:txXfrm>
    </dsp:sp>
    <dsp:sp modelId="{7535E7FF-954C-40D7-80B9-3799B2445B62}">
      <dsp:nvSpPr>
        <dsp:cNvPr id="0" name=""/>
        <dsp:cNvSpPr/>
      </dsp:nvSpPr>
      <dsp:spPr>
        <a:xfrm>
          <a:off x="2703406" y="1322478"/>
          <a:ext cx="1592403" cy="955442"/>
        </a:xfrm>
        <a:prstGeom prst="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300" kern="1200" dirty="0"/>
        </a:p>
      </dsp:txBody>
      <dsp:txXfrm>
        <a:off x="2703406" y="1322478"/>
        <a:ext cx="1592403" cy="955442"/>
      </dsp:txXfrm>
    </dsp:sp>
    <dsp:sp modelId="{F9931C0B-18CB-4230-8793-6408F1C4F807}">
      <dsp:nvSpPr>
        <dsp:cNvPr id="0" name=""/>
        <dsp:cNvSpPr/>
      </dsp:nvSpPr>
      <dsp:spPr>
        <a:xfrm>
          <a:off x="744750" y="2644173"/>
          <a:ext cx="1592403" cy="955442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300" kern="1200" dirty="0"/>
        </a:p>
      </dsp:txBody>
      <dsp:txXfrm>
        <a:off x="744750" y="2644173"/>
        <a:ext cx="1592403" cy="95544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A24E38-923D-45F1-BC09-B6A70A10EB41}">
      <dsp:nvSpPr>
        <dsp:cNvPr id="0" name=""/>
        <dsp:cNvSpPr/>
      </dsp:nvSpPr>
      <dsp:spPr>
        <a:xfrm>
          <a:off x="1330572" y="1655229"/>
          <a:ext cx="1227286" cy="122728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700" kern="1200" dirty="0"/>
        </a:p>
      </dsp:txBody>
      <dsp:txXfrm>
        <a:off x="1510304" y="1834961"/>
        <a:ext cx="867822" cy="867822"/>
      </dsp:txXfrm>
    </dsp:sp>
    <dsp:sp modelId="{4866B462-42A6-4615-8A4C-0F1E7BD89A6C}">
      <dsp:nvSpPr>
        <dsp:cNvPr id="0" name=""/>
        <dsp:cNvSpPr/>
      </dsp:nvSpPr>
      <dsp:spPr>
        <a:xfrm rot="12900000">
          <a:off x="494392" y="1425219"/>
          <a:ext cx="989454" cy="3497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EF550E-8C9E-433F-A9D4-F1E713E383E6}">
      <dsp:nvSpPr>
        <dsp:cNvPr id="0" name=""/>
        <dsp:cNvSpPr/>
      </dsp:nvSpPr>
      <dsp:spPr>
        <a:xfrm>
          <a:off x="901" y="849974"/>
          <a:ext cx="1165922" cy="93273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345" tIns="93345" rIns="93345" bIns="93345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900" kern="1200" dirty="0"/>
        </a:p>
      </dsp:txBody>
      <dsp:txXfrm>
        <a:off x="28220" y="877293"/>
        <a:ext cx="1111284" cy="878099"/>
      </dsp:txXfrm>
    </dsp:sp>
    <dsp:sp modelId="{683877B8-499D-403D-9C3F-7424D67527FD}">
      <dsp:nvSpPr>
        <dsp:cNvPr id="0" name=""/>
        <dsp:cNvSpPr/>
      </dsp:nvSpPr>
      <dsp:spPr>
        <a:xfrm rot="16200000">
          <a:off x="1449488" y="928027"/>
          <a:ext cx="989454" cy="3497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379A47-A4AB-43C8-88EE-9B257AD16B70}">
      <dsp:nvSpPr>
        <dsp:cNvPr id="0" name=""/>
        <dsp:cNvSpPr/>
      </dsp:nvSpPr>
      <dsp:spPr>
        <a:xfrm>
          <a:off x="1361254" y="141819"/>
          <a:ext cx="1165922" cy="932737"/>
        </a:xfrm>
        <a:prstGeom prst="roundRect">
          <a:avLst>
            <a:gd name="adj" fmla="val 1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345" tIns="93345" rIns="93345" bIns="93345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900" kern="1200" dirty="0"/>
        </a:p>
      </dsp:txBody>
      <dsp:txXfrm>
        <a:off x="1388573" y="169138"/>
        <a:ext cx="1111284" cy="878099"/>
      </dsp:txXfrm>
    </dsp:sp>
    <dsp:sp modelId="{1181D70C-0C4E-44FF-AC03-570158ABE28D}">
      <dsp:nvSpPr>
        <dsp:cNvPr id="0" name=""/>
        <dsp:cNvSpPr/>
      </dsp:nvSpPr>
      <dsp:spPr>
        <a:xfrm rot="19500000">
          <a:off x="2404585" y="1425219"/>
          <a:ext cx="989454" cy="3497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E1120C-F2F8-437A-BD1A-430EA127F16B}">
      <dsp:nvSpPr>
        <dsp:cNvPr id="0" name=""/>
        <dsp:cNvSpPr/>
      </dsp:nvSpPr>
      <dsp:spPr>
        <a:xfrm>
          <a:off x="2721608" y="849974"/>
          <a:ext cx="1165922" cy="932737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345" tIns="93345" rIns="93345" bIns="93345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900" kern="1200" dirty="0"/>
        </a:p>
      </dsp:txBody>
      <dsp:txXfrm>
        <a:off x="2748927" y="877293"/>
        <a:ext cx="1111284" cy="87809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0541FC-F07A-4C57-9884-423573EC5F5B}">
      <dsp:nvSpPr>
        <dsp:cNvPr id="0" name=""/>
        <dsp:cNvSpPr/>
      </dsp:nvSpPr>
      <dsp:spPr>
        <a:xfrm>
          <a:off x="305" y="580170"/>
          <a:ext cx="1313302" cy="1575962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1435" rIns="66675" bIns="0" numCol="1" spcCol="1270" anchor="t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500" kern="1200" dirty="0"/>
        </a:p>
      </dsp:txBody>
      <dsp:txXfrm rot="16200000">
        <a:off x="-514509" y="1094985"/>
        <a:ext cx="1292289" cy="262660"/>
      </dsp:txXfrm>
    </dsp:sp>
    <dsp:sp modelId="{AC8CA741-5A9A-4F7E-A393-6A075CD22FB3}">
      <dsp:nvSpPr>
        <dsp:cNvPr id="0" name=""/>
        <dsp:cNvSpPr/>
      </dsp:nvSpPr>
      <dsp:spPr>
        <a:xfrm>
          <a:off x="262965" y="580170"/>
          <a:ext cx="978410" cy="157596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0" kern="1200" dirty="0"/>
        </a:p>
      </dsp:txBody>
      <dsp:txXfrm>
        <a:off x="262965" y="580170"/>
        <a:ext cx="978410" cy="1575962"/>
      </dsp:txXfrm>
    </dsp:sp>
    <dsp:sp modelId="{B697A632-84AF-45A9-961E-0B78BE889A86}">
      <dsp:nvSpPr>
        <dsp:cNvPr id="0" name=""/>
        <dsp:cNvSpPr/>
      </dsp:nvSpPr>
      <dsp:spPr>
        <a:xfrm>
          <a:off x="1359572" y="580170"/>
          <a:ext cx="1313302" cy="1575962"/>
        </a:xfrm>
        <a:prstGeom prst="roundRect">
          <a:avLst>
            <a:gd name="adj" fmla="val 5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1435" rIns="66675" bIns="0" numCol="1" spcCol="1270" anchor="t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500" kern="1200" dirty="0"/>
        </a:p>
      </dsp:txBody>
      <dsp:txXfrm rot="16200000">
        <a:off x="844758" y="1094985"/>
        <a:ext cx="1292289" cy="262660"/>
      </dsp:txXfrm>
    </dsp:sp>
    <dsp:sp modelId="{A52A24AA-7264-4C76-82FD-9B508E1E7506}">
      <dsp:nvSpPr>
        <dsp:cNvPr id="0" name=""/>
        <dsp:cNvSpPr/>
      </dsp:nvSpPr>
      <dsp:spPr>
        <a:xfrm rot="5400000">
          <a:off x="1250450" y="1831379"/>
          <a:ext cx="231378" cy="19699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C14B9E-355A-4C0B-B9E8-8AF394D39CE8}">
      <dsp:nvSpPr>
        <dsp:cNvPr id="0" name=""/>
        <dsp:cNvSpPr/>
      </dsp:nvSpPr>
      <dsp:spPr>
        <a:xfrm>
          <a:off x="1622233" y="580170"/>
          <a:ext cx="978410" cy="157596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0" kern="1200" dirty="0"/>
        </a:p>
      </dsp:txBody>
      <dsp:txXfrm>
        <a:off x="1622233" y="580170"/>
        <a:ext cx="978410" cy="1575962"/>
      </dsp:txXfrm>
    </dsp:sp>
    <dsp:sp modelId="{A8DB19F9-6837-4171-A149-C9C27ED9FB88}">
      <dsp:nvSpPr>
        <dsp:cNvPr id="0" name=""/>
        <dsp:cNvSpPr/>
      </dsp:nvSpPr>
      <dsp:spPr>
        <a:xfrm>
          <a:off x="2718840" y="580170"/>
          <a:ext cx="1313302" cy="1575962"/>
        </a:xfrm>
        <a:prstGeom prst="roundRect">
          <a:avLst>
            <a:gd name="adj" fmla="val 5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1435" rIns="66675" bIns="0" numCol="1" spcCol="1270" anchor="t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500" kern="1200" dirty="0"/>
        </a:p>
      </dsp:txBody>
      <dsp:txXfrm rot="16200000">
        <a:off x="2204026" y="1094985"/>
        <a:ext cx="1292289" cy="262660"/>
      </dsp:txXfrm>
    </dsp:sp>
    <dsp:sp modelId="{FCEE7349-0B68-49C8-8666-69947762BFD8}">
      <dsp:nvSpPr>
        <dsp:cNvPr id="0" name=""/>
        <dsp:cNvSpPr/>
      </dsp:nvSpPr>
      <dsp:spPr>
        <a:xfrm rot="5400000">
          <a:off x="2609718" y="1831379"/>
          <a:ext cx="231378" cy="19699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92264C-D2C5-49C5-A1F6-3F63B2BA16B8}">
      <dsp:nvSpPr>
        <dsp:cNvPr id="0" name=""/>
        <dsp:cNvSpPr/>
      </dsp:nvSpPr>
      <dsp:spPr>
        <a:xfrm>
          <a:off x="1404620" y="165099"/>
          <a:ext cx="3276600" cy="1137920"/>
        </a:xfrm>
        <a:prstGeom prst="ellipse">
          <a:avLst/>
        </a:prstGeom>
        <a:solidFill>
          <a:schemeClr val="accent5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3E3A74-5FEC-4931-8A9B-A38A50D2F56B}">
      <dsp:nvSpPr>
        <dsp:cNvPr id="0" name=""/>
        <dsp:cNvSpPr/>
      </dsp:nvSpPr>
      <dsp:spPr>
        <a:xfrm>
          <a:off x="2730500" y="2951479"/>
          <a:ext cx="635000" cy="406400"/>
        </a:xfrm>
        <a:prstGeom prst="down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31FB64-2178-45EB-AF43-726A0FED4BFE}">
      <dsp:nvSpPr>
        <dsp:cNvPr id="0" name=""/>
        <dsp:cNvSpPr/>
      </dsp:nvSpPr>
      <dsp:spPr>
        <a:xfrm>
          <a:off x="1524000" y="3276600"/>
          <a:ext cx="3048000" cy="76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700" kern="1200" dirty="0"/>
        </a:p>
      </dsp:txBody>
      <dsp:txXfrm>
        <a:off x="1524000" y="3276600"/>
        <a:ext cx="3048000" cy="762000"/>
      </dsp:txXfrm>
    </dsp:sp>
    <dsp:sp modelId="{326F26A4-66D6-4746-8197-6B882BBA2185}">
      <dsp:nvSpPr>
        <dsp:cNvPr id="0" name=""/>
        <dsp:cNvSpPr/>
      </dsp:nvSpPr>
      <dsp:spPr>
        <a:xfrm>
          <a:off x="2595880" y="1390904"/>
          <a:ext cx="1143000" cy="1143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900" kern="1200" dirty="0"/>
        </a:p>
      </dsp:txBody>
      <dsp:txXfrm>
        <a:off x="2763268" y="1558292"/>
        <a:ext cx="808224" cy="808224"/>
      </dsp:txXfrm>
    </dsp:sp>
    <dsp:sp modelId="{5A3BC1C3-8BFA-439C-AA02-D4F2FD9E041C}">
      <dsp:nvSpPr>
        <dsp:cNvPr id="0" name=""/>
        <dsp:cNvSpPr/>
      </dsp:nvSpPr>
      <dsp:spPr>
        <a:xfrm>
          <a:off x="1778000" y="533399"/>
          <a:ext cx="1143000" cy="1143000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900" kern="1200" dirty="0"/>
        </a:p>
      </dsp:txBody>
      <dsp:txXfrm>
        <a:off x="1945388" y="700787"/>
        <a:ext cx="808224" cy="808224"/>
      </dsp:txXfrm>
    </dsp:sp>
    <dsp:sp modelId="{D6DDD98F-0911-481B-AFC7-DFB4E8D67D56}">
      <dsp:nvSpPr>
        <dsp:cNvPr id="0" name=""/>
        <dsp:cNvSpPr/>
      </dsp:nvSpPr>
      <dsp:spPr>
        <a:xfrm>
          <a:off x="2946400" y="257047"/>
          <a:ext cx="1143000" cy="1143000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900" kern="1200" dirty="0"/>
        </a:p>
      </dsp:txBody>
      <dsp:txXfrm>
        <a:off x="3113788" y="424435"/>
        <a:ext cx="808224" cy="808224"/>
      </dsp:txXfrm>
    </dsp:sp>
    <dsp:sp modelId="{71317E45-5D7F-4548-8E25-35DC17D38D53}">
      <dsp:nvSpPr>
        <dsp:cNvPr id="0" name=""/>
        <dsp:cNvSpPr/>
      </dsp:nvSpPr>
      <dsp:spPr>
        <a:xfrm>
          <a:off x="1270000" y="25399"/>
          <a:ext cx="3556000" cy="284480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CCB60A-6A70-46DE-BDB7-D9E1FDF992C4}">
      <dsp:nvSpPr>
        <dsp:cNvPr id="0" name=""/>
        <dsp:cNvSpPr/>
      </dsp:nvSpPr>
      <dsp:spPr>
        <a:xfrm>
          <a:off x="2507" y="0"/>
          <a:ext cx="1504780" cy="1950720"/>
        </a:xfrm>
        <a:prstGeom prst="up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761575-F5F1-4335-A5DE-36ACD2B8BAAE}">
      <dsp:nvSpPr>
        <dsp:cNvPr id="0" name=""/>
        <dsp:cNvSpPr/>
      </dsp:nvSpPr>
      <dsp:spPr>
        <a:xfrm>
          <a:off x="1552432" y="0"/>
          <a:ext cx="2553567" cy="1950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0" rIns="462280" bIns="46228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0" kern="1200" dirty="0"/>
        </a:p>
      </dsp:txBody>
      <dsp:txXfrm>
        <a:off x="1552432" y="0"/>
        <a:ext cx="2553567" cy="1950720"/>
      </dsp:txXfrm>
    </dsp:sp>
    <dsp:sp modelId="{3795075C-5F6B-4FC9-B546-748B90E9C448}">
      <dsp:nvSpPr>
        <dsp:cNvPr id="0" name=""/>
        <dsp:cNvSpPr/>
      </dsp:nvSpPr>
      <dsp:spPr>
        <a:xfrm>
          <a:off x="453942" y="2113280"/>
          <a:ext cx="1504780" cy="1950720"/>
        </a:xfrm>
        <a:prstGeom prst="down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F2230E-4E11-41B4-B268-E40B6CE39E85}">
      <dsp:nvSpPr>
        <dsp:cNvPr id="0" name=""/>
        <dsp:cNvSpPr/>
      </dsp:nvSpPr>
      <dsp:spPr>
        <a:xfrm>
          <a:off x="2003866" y="2113280"/>
          <a:ext cx="2553567" cy="1950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0" rIns="462280" bIns="46228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0" kern="1200" dirty="0"/>
        </a:p>
      </dsp:txBody>
      <dsp:txXfrm>
        <a:off x="2003866" y="2113280"/>
        <a:ext cx="2553567" cy="19507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9/3/layout/PieProcess">
  <dgm:title val=""/>
  <dgm:desc val=""/>
  <dgm:catLst>
    <dgm:cat type="list" pri="8600"/>
    <dgm:cat type="process" pri="4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</dgm:alg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w" for="ch" forName="ParentComposite" refType="w" fact="0.5"/>
      <dgm:constr type="h" for="ch" forName="ParentComposite" refType="h"/>
      <dgm:constr type="w" for="ch" forName="negSibTrans" refType="h" refFor="ch" refForName="composite" fact="-0.075"/>
      <dgm:constr type="w" for="ch" forName="sibTrans" refType="w" refFor="ch" refForName="composite" fact="0.0425"/>
    </dgm:constrLst>
    <dgm:forEach name="nodesForEach" axis="ch" ptType="node" cnt="7">
      <dgm:layoutNode name="ParentComposite">
        <dgm:alg type="composite">
          <dgm:param type="ar" val="0.2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l" for="ch" forName="Chord" refType="w" fact="0"/>
              <dgm:constr type="t" for="ch" forName="Chord" refType="h" fact="0"/>
              <dgm:constr type="w" for="ch" forName="Chord" refType="w"/>
              <dgm:constr type="h" for="ch" forName="Chord" refType="h" fact="0.25"/>
              <dgm:constr type="l" for="ch" forName="Pie" refType="w" fact="0.1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if>
          <dgm:else name="Name6">
            <dgm:constrLst>
              <dgm:constr type="r" for="ch" forName="Parent" refType="w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r" for="ch" forName="Chord" refType="w"/>
              <dgm:constr type="t" for="ch" forName="Chord" refType="h" fact="0"/>
              <dgm:constr type="w" for="ch" forName="Chord" refType="w"/>
              <dgm:constr type="h" for="ch" forName="Chord" refType="h" fact="0.25"/>
              <dgm:constr type="r" for="ch" forName="Pie" refType="w" fact="0.9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else>
        </dgm:choose>
        <dgm:layoutNode name="Chord" styleLbl="bgShp">
          <dgm:alg type="sp"/>
          <dgm:choose name="Name7">
            <dgm:if name="Name8" func="var" arg="dir" op="equ" val="norm">
              <dgm:shape xmlns:r="http://schemas.openxmlformats.org/officeDocument/2006/relationships" type="chord" r:blip="">
                <dgm:adjLst>
                  <dgm:adj idx="1" val="80"/>
                  <dgm:adj idx="2" val="-80"/>
                </dgm:adjLst>
              </dgm:shape>
            </dgm:if>
            <dgm:else name="Name9">
              <dgm:shape xmlns:r="http://schemas.openxmlformats.org/officeDocument/2006/relationships" rot="180" type="chord" r:blip="">
                <dgm:adjLst>
                  <dgm:adj idx="1" val="80"/>
                  <dgm:adj idx="2" val="-80"/>
                </dgm:adjLst>
              </dgm:shape>
            </dgm:else>
          </dgm:choose>
          <dgm:presOf/>
        </dgm:layoutNode>
        <dgm:layoutNode name="Pie" styleLbl="alignNode1">
          <dgm:alg type="sp"/>
          <dgm:choose name="Name10">
            <dgm:if name="Name11" func="var" arg="dir" op="equ" val="norm">
              <dgm:choose name="Name12">
                <dgm:if name="Name13" axis="precedSib" ptType="node" func="cnt" op="equ" val="0">
                  <dgm:choose name="Name14">
                    <dgm:if name="Name1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1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17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if name="Name18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35"/>
                          <dgm:adj idx="2" val="-90"/>
                        </dgm:adjLst>
                      </dgm:shape>
                    </dgm:if>
                    <dgm:if name="Name19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26"/>
                          <dgm:adj idx="2" val="-90"/>
                        </dgm:adjLst>
                      </dgm:shape>
                    </dgm:if>
                    <dgm:if name="Name20" axis="followSib" ptType="node" func="cnt" op="equ" val="5">
                      <dgm:shape xmlns:r="http://schemas.openxmlformats.org/officeDocument/2006/relationships" type="pie" r:blip="">
                        <dgm:adjLst>
                          <dgm:adj idx="1" val="-120"/>
                          <dgm:adj idx="2" val="-90"/>
                        </dgm:adjLst>
                      </dgm:shape>
                    </dgm:if>
                    <dgm:else name="Name21">
                      <dgm:shape xmlns:r="http://schemas.openxmlformats.org/officeDocument/2006/relationships" type="pie" r:blip="">
                        <dgm:adjLst>
                          <dgm:adj idx="1" val="-115.7143"/>
                          <dgm:adj idx="2" val="-90"/>
                        </dgm:adjLst>
                      </dgm:shape>
                    </dgm:else>
                  </dgm:choose>
                </dgm:if>
                <dgm:if name="Name22" axis="precedSib" ptType="node" func="cnt" op="equ" val="1">
                  <dgm:choose name="Name23">
                    <dgm:if name="Name24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25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if name="Name26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27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62"/>
                          <dgm:adj idx="2" val="-90"/>
                        </dgm:adjLst>
                      </dgm:shape>
                    </dgm:if>
                    <dgm:if name="Name28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else name="Name29">
                      <dgm:shape xmlns:r="http://schemas.openxmlformats.org/officeDocument/2006/relationships" type="pie" r:blip="">
                        <dgm:adjLst>
                          <dgm:adj idx="1" val="-141.4286"/>
                          <dgm:adj idx="2" val="-90"/>
                        </dgm:adjLst>
                      </dgm:shape>
                    </dgm:else>
                  </dgm:choose>
                </dgm:if>
                <dgm:if name="Name30" axis="precedSib" ptType="node" func="cnt" op="equ" val="2">
                  <dgm:choose name="Name31">
                    <dgm:if name="Name32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33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35"/>
                          <dgm:adj idx="2" val="-90"/>
                        </dgm:adjLst>
                      </dgm:shape>
                    </dgm:if>
                    <dgm:if name="Name34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62"/>
                          <dgm:adj idx="2" val="-90"/>
                        </dgm:adjLst>
                      </dgm:shape>
                    </dgm:if>
                    <dgm:if name="Name35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else name="Name36">
                      <dgm:shape xmlns:r="http://schemas.openxmlformats.org/officeDocument/2006/relationships" type="pie" r:blip="">
                        <dgm:adjLst>
                          <dgm:adj idx="1" val="-167.1429"/>
                          <dgm:adj idx="2" val="-90"/>
                        </dgm:adjLst>
                      </dgm:shape>
                    </dgm:else>
                  </dgm:choose>
                </dgm:if>
                <dgm:if name="Name37" axis="precedSib" ptType="node" func="cnt" op="equ" val="3">
                  <dgm:choose name="Name38">
                    <dgm:if name="Name39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0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6"/>
                          <dgm:adj idx="2" val="-90"/>
                        </dgm:adjLst>
                      </dgm:shape>
                    </dgm:if>
                    <dgm:if name="Name41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else name="Name42">
                      <dgm:shape xmlns:r="http://schemas.openxmlformats.org/officeDocument/2006/relationships" type="pie" r:blip="">
                        <dgm:adjLst>
                          <dgm:adj idx="1" val="167.1429"/>
                          <dgm:adj idx="2" val="-90"/>
                        </dgm:adjLst>
                      </dgm:shape>
                    </dgm:else>
                  </dgm:choose>
                </dgm:if>
                <dgm:if name="Name43" axis="precedSib" ptType="node" func="cnt" op="equ" val="4">
                  <dgm:choose name="Name44">
                    <dgm:if name="Name4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0"/>
                          <dgm:adj idx="2" val="-90"/>
                        </dgm:adjLst>
                      </dgm:shape>
                    </dgm:if>
                    <dgm:else name="Name47">
                      <dgm:shape xmlns:r="http://schemas.openxmlformats.org/officeDocument/2006/relationships" type="pie" r:blip="">
                        <dgm:adjLst>
                          <dgm:adj idx="1" val="141.4286"/>
                          <dgm:adj idx="2" val="-90"/>
                        </dgm:adjLst>
                      </dgm:shape>
                    </dgm:else>
                  </dgm:choose>
                </dgm:if>
                <dgm:if name="Name48" axis="precedSib" ptType="node" func="cnt" op="equ" val="5">
                  <dgm:choose name="Name49">
                    <dgm:if name="Name50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51">
                      <dgm:shape xmlns:r="http://schemas.openxmlformats.org/officeDocument/2006/relationships" type="pie" r:blip="">
                        <dgm:adjLst>
                          <dgm:adj idx="1" val="115.7143"/>
                          <dgm:adj idx="2" val="-90"/>
                        </dgm:adjLst>
                      </dgm:shape>
                    </dgm:else>
                  </dgm:choose>
                </dgm:if>
                <dgm:else name="Name52">
                  <dgm:shape xmlns:r="http://schemas.openxmlformats.org/officeDocument/2006/relationships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if>
            <dgm:else name="Name53">
              <dgm:choose name="Name54">
                <dgm:if name="Name55" axis="precedSib" ptType="node" func="cnt" op="equ" val="0">
                  <dgm:choose name="Name56">
                    <dgm:if name="Name5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5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59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if name="Name60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35"/>
                        </dgm:adjLst>
                      </dgm:shape>
                    </dgm:if>
                    <dgm:if name="Name61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6"/>
                        </dgm:adjLst>
                      </dgm:shape>
                    </dgm:if>
                    <dgm:if name="Name62" axis="followSib" ptType="node" func="cnt" op="equ" val="5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0"/>
                        </dgm:adjLst>
                      </dgm:shape>
                    </dgm:if>
                    <dgm:else name="Name6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15.7143"/>
                        </dgm:adjLst>
                      </dgm:shape>
                    </dgm:else>
                  </dgm:choose>
                </dgm:if>
                <dgm:if name="Name64" axis="precedSib" ptType="node" func="cnt" op="equ" val="1">
                  <dgm:choose name="Name65">
                    <dgm:if name="Name66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67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if name="Name68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69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2"/>
                        </dgm:adjLst>
                      </dgm:shape>
                    </dgm:if>
                    <dgm:if name="Name70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else name="Name7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41.4286"/>
                        </dgm:adjLst>
                      </dgm:shape>
                    </dgm:else>
                  </dgm:choose>
                </dgm:if>
                <dgm:if name="Name72" axis="precedSib" ptType="node" func="cnt" op="equ" val="2">
                  <dgm:choose name="Name73">
                    <dgm:if name="Name74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75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35"/>
                        </dgm:adjLst>
                      </dgm:shape>
                    </dgm:if>
                    <dgm:if name="Name76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2"/>
                        </dgm:adjLst>
                      </dgm:shape>
                    </dgm:if>
                    <dgm:if name="Name77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else name="Name78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7.1429"/>
                        </dgm:adjLst>
                      </dgm:shape>
                    </dgm:else>
                  </dgm:choose>
                </dgm:if>
                <dgm:if name="Name79" axis="precedSib" ptType="node" func="cnt" op="equ" val="3">
                  <dgm:choose name="Name80">
                    <dgm:if name="Name81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2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6"/>
                        </dgm:adjLst>
                      </dgm:shape>
                    </dgm:if>
                    <dgm:if name="Name83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else name="Name8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7.1429"/>
                        </dgm:adjLst>
                      </dgm:shape>
                    </dgm:else>
                  </dgm:choose>
                </dgm:if>
                <dgm:if name="Name85" axis="precedSib" ptType="node" func="cnt" op="equ" val="4">
                  <dgm:choose name="Name86">
                    <dgm:if name="Name8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0"/>
                        </dgm:adjLst>
                      </dgm:shape>
                    </dgm:if>
                    <dgm:else name="Name89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41.4286"/>
                        </dgm:adjLst>
                      </dgm:shape>
                    </dgm:else>
                  </dgm:choose>
                </dgm:if>
                <dgm:if name="Name90" axis="precedSib" ptType="node" func="cnt" op="equ" val="5">
                  <dgm:choose name="Name91">
                    <dgm:if name="Name92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9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15.7143"/>
                        </dgm:adjLst>
                      </dgm:shape>
                    </dgm:else>
                  </dgm:choose>
                </dgm:if>
                <dgm:else name="Name94">
                  <dgm:shape xmlns:r="http://schemas.openxmlformats.org/officeDocument/2006/relationships" rot="180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else>
          </dgm:choose>
          <dgm:presOf/>
        </dgm:layoutNode>
        <dgm:layoutNode name="Parent" styleLbl="revTx">
          <dgm:varLst>
            <dgm:chMax val="1"/>
            <dgm:chPref val="1"/>
            <dgm:bulletEnabled val="1"/>
          </dgm:varLst>
          <dgm:choose name="Name95">
            <dgm:if name="Name96" func="var" arg="dir" op="equ" val="norm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autoTxRot" val="grav"/>
              </dgm:alg>
            </dgm:if>
            <dgm:else name="Name97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autoTxRot" val="grav"/>
              </dgm:alg>
            </dgm:else>
          </dgm:choose>
          <dgm:choose name="Name98">
            <dgm:if name="Name99" func="var" arg="dir" op="equ" val="norm">
              <dgm:shape xmlns:r="http://schemas.openxmlformats.org/officeDocument/2006/relationships" rot="-90" type="rect" r:blip="">
                <dgm:adjLst/>
              </dgm:shape>
            </dgm:if>
            <dgm:else name="Name100">
              <dgm:shape xmlns:r="http://schemas.openxmlformats.org/officeDocument/2006/relationships" rot="90" type="rect" r:blip="">
                <dgm:adjLst/>
              </dgm:shape>
            </dgm:else>
          </dgm:choose>
          <dgm:presOf axis="self" ptType="node"/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</dgm:layoutNode>
      <dgm:choose name="Name101">
        <dgm:if name="Name102" axis="ch" ptType="node" func="cnt" op="gte" val="1">
          <dgm:forEach name="negSibTransForEach" axis="ch" ptType="sibTrans" hideLastTrans="0" cnt="1">
            <dgm:layoutNode name="neg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  <dgm:layoutNode name="composite">
            <dgm:alg type="composite">
              <dgm:param type="ar" val="0.5"/>
            </dgm:alg>
            <dgm:shape xmlns:r="http://schemas.openxmlformats.org/officeDocument/2006/relationships" r:blip="">
              <dgm:adjLst/>
            </dgm:shape>
            <dgm:choose name="Name103">
              <dgm:if name="Name104" func="var" arg="dir" op="equ" val="norm">
                <dgm:constrLst>
                  <dgm:constr type="l" for="ch" forName="Child" refType="w" fact="0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if>
              <dgm:else name="Name105">
                <dgm:constrLst>
                  <dgm:constr type="r" for="ch" forName="Child" refType="w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else>
            </dgm:choose>
            <dgm:ruleLst/>
            <dgm:layoutNode name="Child" styleLbl="revTx">
              <dgm:varLst>
                <dgm:chMax val="0"/>
                <dgm:chPref val="0"/>
                <dgm:bulletEnabled val="1"/>
              </dgm:varLst>
              <dgm:choose name="Name106">
                <dgm:if name="Name107" func="var" arg="dir" op="equ" val="norm">
                  <dgm:alg type="tx">
                    <dgm:param type="parTxLTRAlign" val="l"/>
                    <dgm:param type="parTxRTLAlign" val="r"/>
                    <dgm:param type="txAnchorVert" val="t"/>
                  </dgm:alg>
                </dgm:if>
                <dgm:else name="Name108">
                  <dgm:alg type="tx">
                    <dgm:param type="parTxLTRAlign" val="r"/>
                    <dgm:param type="parTxRTLAlign" val="l"/>
                    <dgm:param type="txAnchorVert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"/>
                <dgm:constr type="rMarg" refType="primFontSz" fact="0"/>
                <dgm:constr type="tMarg" refType="primFontSz" fact="0"/>
                <dgm:constr type="bMarg" refType="primFontSz" fact="0"/>
              </dgm:constrLst>
              <dgm:ruleLst>
                <dgm:rule type="primFontSz" val="5" fact="NaN" max="NaN"/>
              </dgm:ruleLst>
            </dgm:layoutNode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</dgm:if>
        <dgm:else name="Name109"/>
      </dgm:choos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4618FBB-8529-4115-870C-238036893852}" type="datetimeFigureOut">
              <a:rPr lang="en-GB"/>
              <a:pPr>
                <a:defRPr/>
              </a:pPr>
              <a:t>31/10/2018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DE07394-0827-4051-9B9B-F3C14295D39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58574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C0161AB-DB11-488C-AA79-2E4288339140}" type="slidenum">
              <a:rPr lang="en-GB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706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FE223-4FDC-4877-96A7-D7E700413AEC}" type="datetimeFigureOut">
              <a:rPr lang="en-GB"/>
              <a:pPr>
                <a:defRPr/>
              </a:pPr>
              <a:t>31/10/2018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3D690-2B5D-42FB-9E6B-3D0B5E4FEB4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89558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45FAC-C69C-415E-ABC5-37E1039C67B5}" type="datetimeFigureOut">
              <a:rPr lang="en-GB"/>
              <a:pPr>
                <a:defRPr/>
              </a:pPr>
              <a:t>31/10/2018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B8370-9285-4DB6-810F-7C0257E737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0093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EF2B4-F4F6-4511-8D74-CCBEA42B5158}" type="datetimeFigureOut">
              <a:rPr lang="en-GB"/>
              <a:pPr>
                <a:defRPr/>
              </a:pPr>
              <a:t>31/10/2018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2B59D-86A5-40C0-A9D6-F84D6E6332E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25168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BD2CC-79A2-41D8-98BA-FB6952AA4CEB}" type="datetimeFigureOut">
              <a:rPr lang="en-GB"/>
              <a:pPr>
                <a:defRPr/>
              </a:pPr>
              <a:t>31/10/2018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DB2ED-5293-4474-A9F8-7E36067354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99884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9D1B2-36CB-43E4-A93E-F7B8779CF457}" type="datetimeFigureOut">
              <a:rPr lang="en-GB"/>
              <a:pPr>
                <a:defRPr/>
              </a:pPr>
              <a:t>31/10/2018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5B504-7A8F-4F7B-93E2-2B4884BC018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88433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0CCD3-1306-4B8A-9237-B6DD7461D5FB}" type="datetimeFigureOut">
              <a:rPr lang="en-GB"/>
              <a:pPr>
                <a:defRPr/>
              </a:pPr>
              <a:t>31/10/2018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634D9-06D4-4D93-91C5-61B9ADAAA13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4052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6277F-4CD9-4095-87BB-9D89E34B6AD6}" type="datetimeFigureOut">
              <a:rPr lang="en-GB"/>
              <a:pPr>
                <a:defRPr/>
              </a:pPr>
              <a:t>31/10/2018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ED46E-ABE1-4EF2-B8BB-A2D5AD896B6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93122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EFA13-EEBA-46C1-A872-57192655E9A0}" type="datetimeFigureOut">
              <a:rPr lang="en-GB"/>
              <a:pPr>
                <a:defRPr/>
              </a:pPr>
              <a:t>31/10/2018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5380C-3BED-45FA-9190-790FAAC77C3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8159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8BA69-A551-4FC8-85FE-A93E1899681B}" type="datetimeFigureOut">
              <a:rPr lang="en-GB"/>
              <a:pPr>
                <a:defRPr/>
              </a:pPr>
              <a:t>31/10/2018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9E64A-7484-41B1-BE7A-3F60E34048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61263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500F9-B93A-4F99-B393-8C0D1A1803CD}" type="datetimeFigureOut">
              <a:rPr lang="en-GB"/>
              <a:pPr>
                <a:defRPr/>
              </a:pPr>
              <a:t>31/10/2018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FF2D9-8E0F-44AA-9A50-BE299D01917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39018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C28D1-2170-4BF8-A135-481EB68F3535}" type="datetimeFigureOut">
              <a:rPr lang="en-GB"/>
              <a:pPr>
                <a:defRPr/>
              </a:pPr>
              <a:t>31/10/2018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74DC3-71EA-4DA8-A93C-65926105055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88350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64465F8-BB68-4839-BB60-F16AE82230A5}" type="datetimeFigureOut">
              <a:rPr lang="en-GB"/>
              <a:pPr>
                <a:defRPr/>
              </a:pPr>
              <a:t>31/10/2018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EC216CE-E4F2-4B85-AA8A-C123619B418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ellybear.com/TeacherArticles/TeacherTip69.html" TargetMode="External"/><Relationship Id="rId2" Type="http://schemas.openxmlformats.org/officeDocument/2006/relationships/hyperlink" Target="mailto:mikegershon@hot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plays.about.com/od/improvgames/qt/dictionary.htm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8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7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29" Type="http://schemas.openxmlformats.org/officeDocument/2006/relationships/slide" Target="slide3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6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28" Type="http://schemas.openxmlformats.org/officeDocument/2006/relationships/slide" Target="slide30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Relationship Id="rId27" Type="http://schemas.openxmlformats.org/officeDocument/2006/relationships/slide" Target="slide29.xml"/><Relationship Id="rId30" Type="http://schemas.openxmlformats.org/officeDocument/2006/relationships/slide" Target="slide32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13" Type="http://schemas.microsoft.com/office/2007/relationships/diagramDrawing" Target="../diagrams/drawing19.xml"/><Relationship Id="rId18" Type="http://schemas.microsoft.com/office/2007/relationships/diagramDrawing" Target="../diagrams/drawing2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8.xml"/><Relationship Id="rId12" Type="http://schemas.openxmlformats.org/officeDocument/2006/relationships/diagramColors" Target="../diagrams/colors19.xml"/><Relationship Id="rId17" Type="http://schemas.openxmlformats.org/officeDocument/2006/relationships/diagramColors" Target="../diagrams/colors20.xml"/><Relationship Id="rId2" Type="http://schemas.openxmlformats.org/officeDocument/2006/relationships/slide" Target="slide2.xml"/><Relationship Id="rId16" Type="http://schemas.openxmlformats.org/officeDocument/2006/relationships/diagramQuickStyle" Target="../diagrams/quickStyle20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8.xml"/><Relationship Id="rId11" Type="http://schemas.openxmlformats.org/officeDocument/2006/relationships/diagramQuickStyle" Target="../diagrams/quickStyle19.xml"/><Relationship Id="rId5" Type="http://schemas.openxmlformats.org/officeDocument/2006/relationships/diagramLayout" Target="../diagrams/layout18.xml"/><Relationship Id="rId15" Type="http://schemas.openxmlformats.org/officeDocument/2006/relationships/diagramLayout" Target="../diagrams/layout20.xml"/><Relationship Id="rId10" Type="http://schemas.openxmlformats.org/officeDocument/2006/relationships/diagramLayout" Target="../diagrams/layout19.xml"/><Relationship Id="rId4" Type="http://schemas.openxmlformats.org/officeDocument/2006/relationships/diagramData" Target="../diagrams/data18.xml"/><Relationship Id="rId9" Type="http://schemas.openxmlformats.org/officeDocument/2006/relationships/diagramData" Target="../diagrams/data19.xml"/><Relationship Id="rId1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2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slide" Target="slide2.xml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1.jpeg"/><Relationship Id="rId9" Type="http://schemas.microsoft.com/office/2007/relationships/diagramDrawing" Target="../diagrams/drawing3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7"/>
          <p:cNvGrpSpPr>
            <a:grpSpLocks/>
          </p:cNvGrpSpPr>
          <p:nvPr/>
        </p:nvGrpSpPr>
        <p:grpSpPr bwMode="auto">
          <a:xfrm>
            <a:off x="2555875" y="476250"/>
            <a:ext cx="3081338" cy="1281113"/>
            <a:chOff x="395536" y="314584"/>
            <a:chExt cx="3082240" cy="1280451"/>
          </a:xfrm>
        </p:grpSpPr>
        <p:sp>
          <p:nvSpPr>
            <p:cNvPr id="4" name="Rectangle 3"/>
            <p:cNvSpPr/>
            <p:nvPr/>
          </p:nvSpPr>
          <p:spPr>
            <a:xfrm rot="20461923">
              <a:off x="395536" y="404664"/>
              <a:ext cx="790601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+mn-lt"/>
                  <a:cs typeface="+mn-cs"/>
                </a:rPr>
                <a:t>M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899592" y="404664"/>
              <a:ext cx="691215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spc="300" dirty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gradFill>
                    <a:gsLst>
                      <a:gs pos="10000">
                        <a:schemeClr val="accent1">
                          <a:tint val="83000"/>
                          <a:shade val="100000"/>
                          <a:satMod val="200000"/>
                        </a:schemeClr>
                      </a:gs>
                      <a:gs pos="75000">
                        <a:schemeClr val="accent1">
                          <a:tint val="100000"/>
                          <a:shade val="50000"/>
                          <a:satMod val="150000"/>
                        </a:schemeClr>
                      </a:gs>
                    </a:gsLst>
                    <a:lin ang="5400000"/>
                  </a:gra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  <a:latin typeface="+mn-lt"/>
                  <a:cs typeface="+mn-cs"/>
                </a:rPr>
                <a:t>O</a:t>
              </a:r>
            </a:p>
          </p:txBody>
        </p:sp>
        <p:sp>
          <p:nvSpPr>
            <p:cNvPr id="6" name="Rectangle 5"/>
            <p:cNvSpPr/>
            <p:nvPr/>
          </p:nvSpPr>
          <p:spPr>
            <a:xfrm rot="687256">
              <a:off x="1273394" y="382386"/>
              <a:ext cx="593432" cy="923330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dirty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n-lt"/>
                  <a:cs typeface="+mn-cs"/>
                </a:rPr>
                <a:t>V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1619672" y="476672"/>
              <a:ext cx="522900" cy="923330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dirty="0">
                  <a:ln/>
                  <a:solidFill>
                    <a:schemeClr val="accent3"/>
                  </a:solidFill>
                  <a:latin typeface="+mn-lt"/>
                  <a:cs typeface="+mn-cs"/>
                </a:rPr>
                <a:t>E</a:t>
              </a:r>
            </a:p>
          </p:txBody>
        </p:sp>
        <p:sp>
          <p:nvSpPr>
            <p:cNvPr id="8" name="Rectangle 7"/>
            <p:cNvSpPr/>
            <p:nvPr/>
          </p:nvSpPr>
          <p:spPr>
            <a:xfrm rot="516166">
              <a:off x="1900306" y="314584"/>
              <a:ext cx="790601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+mn-lt"/>
                  <a:cs typeface="+mn-cs"/>
                </a:rPr>
                <a:t>M</a:t>
              </a:r>
            </a:p>
          </p:txBody>
        </p:sp>
        <p:sp>
          <p:nvSpPr>
            <p:cNvPr id="9" name="Rectangle 8"/>
            <p:cNvSpPr/>
            <p:nvPr/>
          </p:nvSpPr>
          <p:spPr>
            <a:xfrm rot="20747872">
              <a:off x="2373020" y="598715"/>
              <a:ext cx="522900" cy="923330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/>
                <a:lightRig rig="flat" dir="tl"/>
              </a:scene3d>
              <a:sp3d contourW="19050" prstMaterial="clear">
                <a:bevelT w="50800" h="50800"/>
                <a:contourClr>
                  <a:schemeClr val="accent5">
                    <a:tint val="70000"/>
                    <a:satMod val="180000"/>
                    <a:alpha val="70000"/>
                  </a:schemeClr>
                </a:contourClr>
              </a:sp3d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dirty="0">
                  <a:ln/>
                  <a:solidFill>
                    <a:schemeClr val="accent5">
                      <a:tint val="50000"/>
                      <a:satMod val="180000"/>
                    </a:schemeClr>
                  </a:solidFill>
                  <a:latin typeface="+mn-lt"/>
                  <a:cs typeface="+mn-cs"/>
                </a:rPr>
                <a:t>E</a:t>
              </a:r>
            </a:p>
          </p:txBody>
        </p:sp>
        <p:sp>
          <p:nvSpPr>
            <p:cNvPr id="10" name="Rectangle 9"/>
            <p:cNvSpPr/>
            <p:nvPr/>
          </p:nvSpPr>
          <p:spPr>
            <a:xfrm rot="895545">
              <a:off x="2591856" y="399697"/>
              <a:ext cx="641521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dirty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+mn-lt"/>
                  <a:cs typeface="+mn-cs"/>
                </a:rPr>
                <a:t>N</a:t>
              </a:r>
            </a:p>
          </p:txBody>
        </p:sp>
        <p:sp>
          <p:nvSpPr>
            <p:cNvPr id="11" name="Rectangle 10"/>
            <p:cNvSpPr/>
            <p:nvPr/>
          </p:nvSpPr>
          <p:spPr>
            <a:xfrm rot="20738375">
              <a:off x="2950067" y="671705"/>
              <a:ext cx="527709" cy="923330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/>
                <a:lightRig rig="brightRoom" dir="t"/>
              </a:scene3d>
              <a:sp3d contourW="6350" prstMaterial="plastic">
                <a:bevelT w="20320" h="20320" prst="angle"/>
                <a:contourClr>
                  <a:schemeClr val="accent1">
                    <a:tint val="100000"/>
                    <a:shade val="100000"/>
                    <a:hueMod val="100000"/>
                    <a:satMod val="100000"/>
                  </a:schemeClr>
                </a:contourClr>
              </a:sp3d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cap="all" dirty="0">
                  <a:ln/>
                  <a:solidFill>
                    <a:schemeClr val="accent1"/>
                  </a:solidFill>
                  <a:effectLst>
                    <a:outerShdw blurRad="19685" dist="12700" dir="5400000" algn="tl" rotWithShape="0">
                      <a:schemeClr val="accent1">
                        <a:satMod val="130000"/>
                        <a:alpha val="60000"/>
                      </a:schemeClr>
                    </a:outerShdw>
                    <a:reflection blurRad="10000" stA="55000" endPos="48000" dist="500" dir="5400000" sy="-100000" algn="bl" rotWithShape="0"/>
                  </a:effectLst>
                  <a:latin typeface="+mn-lt"/>
                  <a:cs typeface="+mn-cs"/>
                </a:rPr>
                <a:t>T</a:t>
              </a:r>
            </a:p>
          </p:txBody>
        </p:sp>
      </p:grpSp>
      <p:grpSp>
        <p:nvGrpSpPr>
          <p:cNvPr id="3075" name="Group 18"/>
          <p:cNvGrpSpPr>
            <a:grpSpLocks/>
          </p:cNvGrpSpPr>
          <p:nvPr/>
        </p:nvGrpSpPr>
        <p:grpSpPr bwMode="auto">
          <a:xfrm>
            <a:off x="611188" y="1268413"/>
            <a:ext cx="5484812" cy="3484562"/>
            <a:chOff x="2376409" y="2100505"/>
            <a:chExt cx="5485222" cy="3484207"/>
          </a:xfrm>
        </p:grpSpPr>
        <p:sp>
          <p:nvSpPr>
            <p:cNvPr id="13" name="Rectangle 12"/>
            <p:cNvSpPr/>
            <p:nvPr/>
          </p:nvSpPr>
          <p:spPr>
            <a:xfrm rot="21267712">
              <a:off x="3400349" y="2625496"/>
              <a:ext cx="1383713" cy="264687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600" b="1" dirty="0">
                  <a:ln w="1905"/>
                  <a:solidFill>
                    <a:srgbClr val="00B05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+mn-lt"/>
                  <a:cs typeface="+mn-cs"/>
                </a:rPr>
                <a:t>R</a:t>
              </a:r>
              <a:endParaRPr lang="en-US" sz="5400" b="1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 rot="434465">
              <a:off x="5164979" y="2431288"/>
              <a:ext cx="1475084" cy="264687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6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+mn-lt"/>
                  <a:cs typeface="+mn-cs"/>
                </a:rPr>
                <a:t>A</a:t>
              </a:r>
              <a:endPara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 rot="697877">
              <a:off x="2376409" y="2100505"/>
              <a:ext cx="1377301" cy="2646878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600" b="1" dirty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n-lt"/>
                  <a:cs typeface="+mn-cs"/>
                </a:rPr>
                <a:t>B</a:t>
              </a:r>
              <a:endPara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21297004">
              <a:off x="4398088" y="2253572"/>
              <a:ext cx="1223413" cy="2646878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600" b="1" dirty="0">
                  <a:ln/>
                  <a:solidFill>
                    <a:srgbClr val="7030A0"/>
                  </a:solidFill>
                  <a:latin typeface="+mn-lt"/>
                  <a:cs typeface="+mn-cs"/>
                </a:rPr>
                <a:t>E</a:t>
              </a:r>
              <a:endParaRPr lang="en-US" sz="5400" b="1" dirty="0">
                <a:ln/>
                <a:solidFill>
                  <a:srgbClr val="7030A0"/>
                </a:solidFill>
                <a:latin typeface="+mn-lt"/>
                <a:cs typeface="+mn-cs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 rot="853213">
              <a:off x="6028571" y="2401943"/>
              <a:ext cx="1348447" cy="2646878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600" b="1" dirty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  <a:latin typeface="+mn-lt"/>
                  <a:cs typeface="+mn-cs"/>
                </a:rPr>
                <a:t>K</a:t>
              </a:r>
              <a:endParaRPr lang="en-US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20984772">
              <a:off x="6670279" y="2937834"/>
              <a:ext cx="1191352" cy="2646878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600" b="1" dirty="0">
                  <a:ln w="50800"/>
                  <a:solidFill>
                    <a:srgbClr val="FFFF00"/>
                  </a:solidFill>
                  <a:latin typeface="+mn-lt"/>
                  <a:cs typeface="+mn-cs"/>
                </a:rPr>
                <a:t>S</a:t>
              </a:r>
              <a:endParaRPr lang="en-US" sz="5400" b="1" dirty="0">
                <a:ln w="50800"/>
                <a:solidFill>
                  <a:srgbClr val="FFFF00"/>
                </a:solidFill>
                <a:latin typeface="+mn-lt"/>
                <a:cs typeface="+mn-cs"/>
              </a:endParaRPr>
            </a:p>
          </p:txBody>
        </p:sp>
      </p:grpSp>
      <p:sp>
        <p:nvSpPr>
          <p:cNvPr id="3076" name="TextBox 20"/>
          <p:cNvSpPr txBox="1">
            <a:spLocks noChangeArrowheads="1"/>
          </p:cNvSpPr>
          <p:nvPr/>
        </p:nvSpPr>
        <p:spPr bwMode="auto">
          <a:xfrm>
            <a:off x="7019925" y="6396038"/>
            <a:ext cx="2124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n-US" sz="1200"/>
              <a:t>Made by Mike Gershon –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n-US" sz="1200">
                <a:hlinkClick r:id="rId2"/>
              </a:rPr>
              <a:t>mikegershon@hotmail.com</a:t>
            </a:r>
            <a:r>
              <a:rPr lang="en-GB" altLang="en-US" sz="1200"/>
              <a:t> </a:t>
            </a:r>
          </a:p>
        </p:txBody>
      </p:sp>
      <p:sp>
        <p:nvSpPr>
          <p:cNvPr id="3077" name="TextBox 21"/>
          <p:cNvSpPr txBox="1">
            <a:spLocks noChangeArrowheads="1"/>
          </p:cNvSpPr>
          <p:nvPr/>
        </p:nvSpPr>
        <p:spPr bwMode="auto">
          <a:xfrm>
            <a:off x="184150" y="4481513"/>
            <a:ext cx="709295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Ideas From: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My Head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Other people’s heads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hlinkClick r:id="rId3"/>
              </a:rPr>
              <a:t>http://www.kellybear.com/TeacherArticles/TeacherTip69.html</a:t>
            </a:r>
            <a:r>
              <a:rPr lang="en-GB" altLang="en-US" sz="160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hlinkClick r:id="rId4"/>
              </a:rPr>
              <a:t>http://plays.about.com/od/improvgames/qt/dictionary.htm</a:t>
            </a:r>
            <a:r>
              <a:rPr lang="en-GB" altLang="en-US" sz="1600"/>
              <a:t> </a:t>
            </a:r>
          </a:p>
        </p:txBody>
      </p:sp>
      <p:sp>
        <p:nvSpPr>
          <p:cNvPr id="3078" name="TextBox 22"/>
          <p:cNvSpPr txBox="1">
            <a:spLocks noChangeArrowheads="1"/>
          </p:cNvSpPr>
          <p:nvPr/>
        </p:nvSpPr>
        <p:spPr bwMode="auto">
          <a:xfrm>
            <a:off x="7740650" y="188913"/>
            <a:ext cx="1403350" cy="590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n-US" sz="1800" b="1"/>
              <a:t>A collection of movement breaks you can use in your classroom.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All intended to give students a break from whatever they are doing.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n-US" sz="1800" b="1"/>
              <a:t>And to help them have some fun!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27584" y="0"/>
            <a:ext cx="708418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Shape Your Learning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388" y="1557338"/>
            <a:ext cx="4897437" cy="36925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Turn your students into human </a:t>
            </a:r>
            <a:r>
              <a:rPr lang="en-GB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Plasticine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 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are asked to turn themselves into a shape which matches or demonstrates their learning.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solidFill>
                <a:srgbClr val="7030A0"/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solidFill>
                <a:srgbClr val="7030A0"/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solidFill>
                  <a:srgbClr val="7030A0"/>
                </a:solidFill>
                <a:latin typeface="+mj-lt"/>
                <a:cs typeface="Arial" charset="0"/>
              </a:rPr>
              <a:t> Extend by splitting the class in half. One half are to shape their learning whilst the other half walk round the ‘gallery’ trying to work out what each shape represents.</a:t>
            </a:r>
          </a:p>
        </p:txBody>
      </p:sp>
      <p:grpSp>
        <p:nvGrpSpPr>
          <p:cNvPr id="13316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13319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13317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3779912" y="170774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47664" y="0"/>
            <a:ext cx="486530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charset="0"/>
                <a:cs typeface="Arial" charset="0"/>
              </a:rPr>
              <a:t>Touch the Sky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388" y="1557338"/>
            <a:ext cx="4897437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A very simple movement break.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stand up.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solidFill>
                <a:srgbClr val="7030A0"/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Led by the teacher they try to touch the sky by stretching up as far as possible.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This could be accompanied by a rousing narrative/enthusiastic encouragement given by the teacher.</a:t>
            </a:r>
          </a:p>
        </p:txBody>
      </p:sp>
      <p:grpSp>
        <p:nvGrpSpPr>
          <p:cNvPr id="14340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14343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14341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Up Arrow 1"/>
          <p:cNvSpPr/>
          <p:nvPr/>
        </p:nvSpPr>
        <p:spPr>
          <a:xfrm>
            <a:off x="5364163" y="1412875"/>
            <a:ext cx="3455987" cy="3960813"/>
          </a:xfrm>
          <a:prstGeom prst="upArrow">
            <a:avLst/>
          </a:prstGeom>
          <a:gradFill flip="none" rotWithShape="1">
            <a:gsLst>
              <a:gs pos="0">
                <a:srgbClr val="FFFF00"/>
              </a:gs>
              <a:gs pos="51000">
                <a:srgbClr val="FFC000"/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54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47664" y="0"/>
            <a:ext cx="530145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Charades/Mime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388" y="1557338"/>
            <a:ext cx="4897437" cy="36925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A familiar party game brought into the classroom.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are either put in groups or play as a whole class.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teacher provides words, phrases, book titles etc.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These are shown secretly to the performing student(s).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In silence the student(s) must perform the clue whilst their peers try and guess what it is.</a:t>
            </a:r>
          </a:p>
        </p:txBody>
      </p:sp>
      <p:grpSp>
        <p:nvGrpSpPr>
          <p:cNvPr id="15364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15367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15365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5844706" y="1504508"/>
          <a:ext cx="455994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77478" y="260648"/>
            <a:ext cx="637866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  <a:cs typeface="Arial" charset="0"/>
              </a:rPr>
              <a:t>General Stretching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388" y="1557338"/>
            <a:ext cx="4897437" cy="50784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As if you were warming up for a race...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stand up.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Teacher or student leads the class in a series of warm-up style stretches.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These could include –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defRPr/>
            </a:pPr>
            <a:r>
              <a:rPr lang="en-GB" dirty="0">
                <a:latin typeface="+mj-lt"/>
                <a:cs typeface="Arial" charset="0"/>
              </a:rPr>
              <a:t>Arm circles</a:t>
            </a:r>
          </a:p>
          <a:p>
            <a:pPr eaLnBrk="1" hangingPunct="1">
              <a:defRPr/>
            </a:pPr>
            <a:r>
              <a:rPr lang="en-GB" dirty="0">
                <a:latin typeface="+mj-lt"/>
                <a:cs typeface="Arial" charset="0"/>
              </a:rPr>
              <a:t>Toe touching</a:t>
            </a:r>
          </a:p>
          <a:p>
            <a:pPr eaLnBrk="1" hangingPunct="1">
              <a:defRPr/>
            </a:pPr>
            <a:r>
              <a:rPr lang="en-GB" dirty="0">
                <a:latin typeface="+mj-lt"/>
                <a:cs typeface="Arial" charset="0"/>
              </a:rPr>
              <a:t>Hopping</a:t>
            </a:r>
          </a:p>
          <a:p>
            <a:pPr eaLnBrk="1" hangingPunct="1">
              <a:defRPr/>
            </a:pPr>
            <a:r>
              <a:rPr lang="en-GB" dirty="0">
                <a:latin typeface="+mj-lt"/>
                <a:cs typeface="Arial" charset="0"/>
              </a:rPr>
              <a:t>Jumping</a:t>
            </a:r>
          </a:p>
          <a:p>
            <a:pPr eaLnBrk="1" hangingPunct="1">
              <a:defRPr/>
            </a:pPr>
            <a:r>
              <a:rPr lang="en-GB" dirty="0">
                <a:latin typeface="+mj-lt"/>
                <a:cs typeface="Arial" charset="0"/>
              </a:rPr>
              <a:t>Standing on one leg</a:t>
            </a:r>
          </a:p>
          <a:p>
            <a:pPr eaLnBrk="1" hangingPunct="1">
              <a:defRPr/>
            </a:pPr>
            <a:r>
              <a:rPr lang="en-GB" dirty="0">
                <a:latin typeface="+mj-lt"/>
                <a:cs typeface="Arial" charset="0"/>
              </a:rPr>
              <a:t>Arms out forwards</a:t>
            </a:r>
          </a:p>
          <a:p>
            <a:pPr eaLnBrk="1" hangingPunct="1"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defRPr/>
            </a:pPr>
            <a:r>
              <a:rPr lang="en-GB" dirty="0">
                <a:latin typeface="+mj-lt"/>
                <a:cs typeface="Arial" charset="0"/>
              </a:rPr>
              <a:t>And so on.</a:t>
            </a:r>
          </a:p>
        </p:txBody>
      </p:sp>
      <p:grpSp>
        <p:nvGrpSpPr>
          <p:cNvPr id="16388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16391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16389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2796706" y="185587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66799" y="188640"/>
            <a:ext cx="3313729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rial" charset="0"/>
              </a:rPr>
              <a:t>Marching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388" y="1557338"/>
            <a:ext cx="4897437" cy="3694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A martial activity.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stand up.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Either in groups, teams or individually the students march on the spot keeping to the rhythm set by the teacher.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Mix up with instructions such as Left Turn, Right Turn etc.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Combine with recitation of alphabet/key words/multiplication tables etc.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03800" y="1196975"/>
            <a:ext cx="1223963" cy="576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grpSp>
        <p:nvGrpSpPr>
          <p:cNvPr id="17413" name="Group 10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17416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3" name="Curved Up Arrow 12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174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5273937" y="1989359"/>
          <a:ext cx="3456384" cy="3145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91680" y="116632"/>
            <a:ext cx="478849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spc="200" dirty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latin typeface="Arial" charset="0"/>
                <a:cs typeface="Arial" charset="0"/>
              </a:rPr>
              <a:t>Multi-tasking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388" y="1557338"/>
            <a:ext cx="4897437" cy="48006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A classic, simple movement activity.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are asked to do two things at once. For example...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defRPr/>
            </a:pPr>
            <a:r>
              <a:rPr lang="en-GB" dirty="0">
                <a:latin typeface="+mj-lt"/>
                <a:cs typeface="Arial" charset="0"/>
              </a:rPr>
              <a:t>Pat their head and rub their stomach.</a:t>
            </a:r>
          </a:p>
          <a:p>
            <a:pPr eaLnBrk="1" hangingPunct="1"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defRPr/>
            </a:pPr>
            <a:r>
              <a:rPr lang="en-GB" dirty="0">
                <a:latin typeface="+mj-lt"/>
                <a:cs typeface="Arial" charset="0"/>
              </a:rPr>
              <a:t>Snap their fingers and nod their heads.</a:t>
            </a:r>
          </a:p>
          <a:p>
            <a:pPr eaLnBrk="1" hangingPunct="1"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defRPr/>
            </a:pPr>
            <a:r>
              <a:rPr lang="en-GB" dirty="0">
                <a:latin typeface="+mj-lt"/>
                <a:cs typeface="Arial" charset="0"/>
              </a:rPr>
              <a:t>Clap their hands and stomp their feet.</a:t>
            </a:r>
          </a:p>
          <a:p>
            <a:pPr eaLnBrk="1" hangingPunct="1"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defRPr/>
            </a:pPr>
            <a:r>
              <a:rPr lang="en-GB" dirty="0">
                <a:solidFill>
                  <a:srgbClr val="7030A0"/>
                </a:solidFill>
                <a:latin typeface="+mj-lt"/>
                <a:cs typeface="Arial" charset="0"/>
              </a:rPr>
              <a:t>Extend by asking students to come up with their own multitasking challenges.</a:t>
            </a:r>
          </a:p>
        </p:txBody>
      </p:sp>
      <p:grpSp>
        <p:nvGrpSpPr>
          <p:cNvPr id="18436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18439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18437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3347864" y="149672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43608" y="188640"/>
            <a:ext cx="6519605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Arial" charset="0"/>
                <a:cs typeface="Arial" charset="0"/>
              </a:rPr>
              <a:t>Puppet On A String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388" y="1557338"/>
            <a:ext cx="4464050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This helps build students’ trust of one another.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get into pairs.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They stand one behind the other.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front person is the puppet.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back person gives instructions which the first person follows. This could be supplemented by hand movements as if they were ‘pulling the strings’.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swap over and go again.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08625" y="5300663"/>
            <a:ext cx="1079500" cy="431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grpSp>
        <p:nvGrpSpPr>
          <p:cNvPr id="19461" name="Group 10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19464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3" name="Curved Up Arrow 12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19462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3947493" y="1678601"/>
          <a:ext cx="5281264" cy="35292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79712" y="188640"/>
            <a:ext cx="380104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charset="0"/>
                <a:cs typeface="Arial" charset="0"/>
              </a:rPr>
              <a:t>Dance-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charset="0"/>
                <a:cs typeface="Arial" charset="0"/>
              </a:rPr>
              <a:t>Oke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388" y="1828800"/>
            <a:ext cx="4032250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Like karaoke but with dancing.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Use a video or music track with a familiar or easy to copy dance routine.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stand up and follow the routine.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defRPr/>
            </a:pPr>
            <a:r>
              <a:rPr lang="en-GB" dirty="0">
                <a:solidFill>
                  <a:srgbClr val="7030A0"/>
                </a:solidFill>
                <a:latin typeface="+mj-lt"/>
                <a:cs typeface="Arial" charset="0"/>
              </a:rPr>
              <a:t>Extend by introducing more complex routines or striving to perfect the first one chosen.</a:t>
            </a:r>
          </a:p>
        </p:txBody>
      </p:sp>
      <p:grpSp>
        <p:nvGrpSpPr>
          <p:cNvPr id="20484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20487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20485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4427984" y="1953010"/>
          <a:ext cx="4464496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10568" y="0"/>
            <a:ext cx="365997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Arial" charset="0"/>
                <a:cs typeface="Arial" charset="0"/>
              </a:rPr>
              <a:t>Collecting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0825" y="1206500"/>
            <a:ext cx="4321175" cy="5078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Helps students to find out about one another.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Place a list of statements on the board like: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b="1" dirty="0">
              <a:latin typeface="+mj-lt"/>
              <a:cs typeface="Arial" charset="0"/>
            </a:endParaRPr>
          </a:p>
          <a:p>
            <a:pPr eaLnBrk="1" hangingPunct="1">
              <a:defRPr/>
            </a:pPr>
            <a:r>
              <a:rPr lang="en-GB" b="1" dirty="0">
                <a:latin typeface="+mj-lt"/>
                <a:cs typeface="Arial" charset="0"/>
              </a:rPr>
              <a:t>Someone who supports Arsenal.</a:t>
            </a:r>
          </a:p>
          <a:p>
            <a:pPr eaLnBrk="1" hangingPunct="1">
              <a:defRPr/>
            </a:pPr>
            <a:endParaRPr lang="en-GB" b="1" dirty="0">
              <a:latin typeface="+mj-lt"/>
              <a:cs typeface="Arial" charset="0"/>
            </a:endParaRPr>
          </a:p>
          <a:p>
            <a:pPr eaLnBrk="1" hangingPunct="1">
              <a:defRPr/>
            </a:pPr>
            <a:r>
              <a:rPr lang="en-GB" b="1" dirty="0">
                <a:latin typeface="+mj-lt"/>
                <a:cs typeface="Arial" charset="0"/>
              </a:rPr>
              <a:t>Someone who has two middle names.</a:t>
            </a:r>
          </a:p>
          <a:p>
            <a:pPr eaLnBrk="1" hangingPunct="1">
              <a:defRPr/>
            </a:pPr>
            <a:endParaRPr lang="en-GB" b="1" dirty="0">
              <a:latin typeface="+mj-lt"/>
              <a:cs typeface="Arial" charset="0"/>
            </a:endParaRPr>
          </a:p>
          <a:p>
            <a:pPr eaLnBrk="1" hangingPunct="1">
              <a:defRPr/>
            </a:pPr>
            <a:r>
              <a:rPr lang="en-GB" b="1" dirty="0">
                <a:latin typeface="+mj-lt"/>
                <a:cs typeface="Arial" charset="0"/>
              </a:rPr>
              <a:t>A person who has been to America.</a:t>
            </a:r>
          </a:p>
          <a:p>
            <a:pPr eaLnBrk="1" hangingPunct="1"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must then move around the room and find someone in the class who fits each statement.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defRPr/>
            </a:pPr>
            <a:r>
              <a:rPr lang="en-GB" dirty="0">
                <a:solidFill>
                  <a:srgbClr val="7030A0"/>
                </a:solidFill>
                <a:latin typeface="+mj-lt"/>
                <a:cs typeface="Arial" charset="0"/>
              </a:rPr>
              <a:t>Extend by creating a bingo style sheet for students to fill in.</a:t>
            </a:r>
          </a:p>
        </p:txBody>
      </p:sp>
      <p:grpSp>
        <p:nvGrpSpPr>
          <p:cNvPr id="21508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21511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21509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4860032" y="1601497"/>
          <a:ext cx="403244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91680" y="116632"/>
            <a:ext cx="49552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Can you help?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0825" y="1989138"/>
            <a:ext cx="4897438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A great way to turn students into teachers.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Each student comes up with a question they would like answered which links to the topic.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stand up and move around the room, asking people their question.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compare the answers they receive.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If they are finished, students seek out questions to answer, or come up with another one to ask.</a:t>
            </a:r>
          </a:p>
        </p:txBody>
      </p:sp>
      <p:grpSp>
        <p:nvGrpSpPr>
          <p:cNvPr id="22532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22535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22533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4169281" y="145183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1762125" y="-114300"/>
            <a:ext cx="5627688" cy="619125"/>
            <a:chOff x="1761395" y="-113947"/>
            <a:chExt cx="5628903" cy="619369"/>
          </a:xfrm>
        </p:grpSpPr>
        <p:grpSp>
          <p:nvGrpSpPr>
            <p:cNvPr id="4101" name="Group 4"/>
            <p:cNvGrpSpPr>
              <a:grpSpLocks/>
            </p:cNvGrpSpPr>
            <p:nvPr/>
          </p:nvGrpSpPr>
          <p:grpSpPr bwMode="auto">
            <a:xfrm>
              <a:off x="1761395" y="51397"/>
              <a:ext cx="2405062" cy="454025"/>
              <a:chOff x="580685" y="404665"/>
              <a:chExt cx="2796791" cy="1058145"/>
            </a:xfrm>
          </p:grpSpPr>
          <p:sp>
            <p:nvSpPr>
              <p:cNvPr id="6" name="Rectangle 5"/>
              <p:cNvSpPr/>
              <p:nvPr/>
            </p:nvSpPr>
            <p:spPr>
              <a:xfrm rot="20461923">
                <a:off x="580685" y="571565"/>
                <a:ext cx="420302" cy="58952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800" b="1" dirty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+mn-lt"/>
                    <a:cs typeface="+mn-cs"/>
                  </a:rPr>
                  <a:t>M</a:t>
                </a:r>
                <a:endParaRPr lang="en-US" sz="54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+mn-lt"/>
                  <a:cs typeface="+mn-cs"/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1034372" y="404665"/>
                <a:ext cx="421652" cy="658881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spc="300" dirty="0">
                    <a:ln w="11430" cmpd="sng">
                      <a:solidFill>
                        <a:schemeClr val="accent1">
                          <a:tint val="10000"/>
                        </a:schemeClr>
                      </a:solidFill>
                      <a:prstDash val="solid"/>
                      <a:miter lim="800000"/>
                    </a:ln>
                    <a:gradFill>
                      <a:gsLst>
                        <a:gs pos="10000">
                          <a:schemeClr val="accent1">
                            <a:tint val="83000"/>
                            <a:shade val="100000"/>
                            <a:satMod val="200000"/>
                          </a:schemeClr>
                        </a:gs>
                        <a:gs pos="75000">
                          <a:schemeClr val="accent1">
                            <a:tint val="100000"/>
                            <a:shade val="50000"/>
                            <a:satMod val="150000"/>
                          </a:schemeClr>
                        </a:gs>
                      </a:gsLst>
                      <a:lin ang="5400000"/>
                    </a:gradFill>
                    <a:effectLst>
                      <a:glow rad="45500">
                        <a:schemeClr val="accent1">
                          <a:satMod val="220000"/>
                          <a:alpha val="35000"/>
                        </a:schemeClr>
                      </a:glow>
                    </a:effectLst>
                    <a:latin typeface="+mn-lt"/>
                    <a:cs typeface="+mn-cs"/>
                  </a:rPr>
                  <a:t>O</a:t>
                </a:r>
              </a:p>
            </p:txBody>
          </p:sp>
          <p:sp>
            <p:nvSpPr>
              <p:cNvPr id="8" name="Rectangle 7"/>
              <p:cNvSpPr/>
              <p:nvPr/>
            </p:nvSpPr>
            <p:spPr>
              <a:xfrm rot="687256">
                <a:off x="1390345" y="514608"/>
                <a:ext cx="359526" cy="658881"/>
              </a:xfrm>
              <a:prstGeom prst="rect">
                <a:avLst/>
              </a:prstGeom>
              <a:noFill/>
            </p:spPr>
            <p:txBody>
              <a:bodyPr wrap="none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+mn-lt"/>
                    <a:cs typeface="+mn-cs"/>
                  </a:rPr>
                  <a:t>V</a:t>
                </a:r>
                <a:endParaRPr lang="en-US" sz="5400" b="1" dirty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n-lt"/>
                  <a:cs typeface="+mn-cs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718916" y="476672"/>
                <a:ext cx="324410" cy="658881"/>
              </a:xfrm>
              <a:prstGeom prst="rect">
                <a:avLst/>
              </a:prstGeom>
              <a:noFill/>
            </p:spPr>
            <p:txBody>
              <a:bodyPr wrap="none">
                <a:spAutoFit/>
                <a:scene3d>
                  <a:camera prst="orthographicFront"/>
                  <a:lightRig rig="flat" dir="t">
                    <a:rot lat="0" lon="0" rev="18900000"/>
                  </a:lightRig>
                </a:scene3d>
                <a:sp3d extrusionH="31750" contourW="6350" prstMaterial="powder">
                  <a:bevelT w="19050" h="19050" prst="angle"/>
                  <a:contourClr>
                    <a:schemeClr val="accent3">
                      <a:tint val="100000"/>
                      <a:shade val="100000"/>
                      <a:satMod val="100000"/>
                      <a:hueMod val="100000"/>
                    </a:schemeClr>
                  </a:contourClr>
                </a:sp3d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/>
                    <a:solidFill>
                      <a:schemeClr val="accent3"/>
                    </a:solidFill>
                    <a:latin typeface="+mn-lt"/>
                    <a:cs typeface="+mn-cs"/>
                  </a:rPr>
                  <a:t>E</a:t>
                </a:r>
              </a:p>
            </p:txBody>
          </p:sp>
          <p:sp>
            <p:nvSpPr>
              <p:cNvPr id="10" name="Rectangle 9"/>
              <p:cNvSpPr/>
              <p:nvPr/>
            </p:nvSpPr>
            <p:spPr>
              <a:xfrm rot="516166">
                <a:off x="2066547" y="446807"/>
                <a:ext cx="458118" cy="658881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cap="all" dirty="0">
                    <a:ln w="9000" cmpd="sng">
                      <a:solidFill>
                        <a:schemeClr val="accent4">
                          <a:shade val="50000"/>
                          <a:satMod val="12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4">
                            <a:shade val="20000"/>
                            <a:satMod val="245000"/>
                          </a:schemeClr>
                        </a:gs>
                        <a:gs pos="43000">
                          <a:schemeClr val="accent4">
                            <a:satMod val="255000"/>
                          </a:schemeClr>
                        </a:gs>
                        <a:gs pos="48000">
                          <a:schemeClr val="accent4">
                            <a:shade val="85000"/>
                            <a:satMod val="255000"/>
                          </a:schemeClr>
                        </a:gs>
                        <a:gs pos="100000">
                          <a:schemeClr val="accent4">
                            <a:shade val="20000"/>
                            <a:satMod val="245000"/>
                          </a:schemeClr>
                        </a:gs>
                      </a:gsLst>
                      <a:lin ang="5400000"/>
                    </a:gradFill>
                    <a:effectLst>
                      <a:reflection blurRad="12700" stA="28000" endPos="45000" dist="1000" dir="5400000" sy="-100000" algn="bl" rotWithShape="0"/>
                    </a:effectLst>
                    <a:latin typeface="+mn-lt"/>
                    <a:cs typeface="+mn-cs"/>
                  </a:rPr>
                  <a:t>M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>
              <a:xfrm rot="20747872">
                <a:off x="2472264" y="730937"/>
                <a:ext cx="324410" cy="658881"/>
              </a:xfrm>
              <a:prstGeom prst="rect">
                <a:avLst/>
              </a:prstGeom>
              <a:noFill/>
            </p:spPr>
            <p:txBody>
              <a:bodyPr wrap="none">
                <a:spAutoFit/>
                <a:scene3d>
                  <a:camera prst="orthographicFront"/>
                  <a:lightRig rig="flat" dir="tl"/>
                </a:scene3d>
                <a:sp3d contourW="19050" prstMaterial="clear">
                  <a:bevelT w="50800" h="50800"/>
                  <a:contourClr>
                    <a:schemeClr val="accent5">
                      <a:tint val="70000"/>
                      <a:satMod val="180000"/>
                      <a:alpha val="70000"/>
                    </a:schemeClr>
                  </a:contourClr>
                </a:sp3d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/>
                    <a:solidFill>
                      <a:schemeClr val="accent5">
                        <a:tint val="50000"/>
                        <a:satMod val="180000"/>
                      </a:schemeClr>
                    </a:solidFill>
                    <a:latin typeface="+mn-lt"/>
                    <a:cs typeface="+mn-cs"/>
                  </a:rPr>
                  <a:t>E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 rot="895545">
                <a:off x="2720697" y="531919"/>
                <a:ext cx="383835" cy="658881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8000">
                      <a:solidFill>
                        <a:schemeClr val="accent2">
                          <a:satMod val="140000"/>
                        </a:schemeClr>
                      </a:solidFill>
                      <a:prstDash val="solid"/>
                      <a:miter lim="800000"/>
                    </a:ln>
                    <a:noFill/>
                    <a:effectLst>
                      <a:outerShdw blurRad="25500" dist="23000" dir="7020000" algn="tl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cs typeface="+mn-cs"/>
                  </a:rPr>
                  <a:t>N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 rot="20738375">
                <a:off x="3050365" y="803928"/>
                <a:ext cx="327111" cy="658882"/>
              </a:xfrm>
              <a:prstGeom prst="rect">
                <a:avLst/>
              </a:prstGeom>
              <a:noFill/>
            </p:spPr>
            <p:txBody>
              <a:bodyPr wrap="none">
                <a:spAutoFit/>
                <a:scene3d>
                  <a:camera prst="orthographicFront"/>
                  <a:lightRig rig="brightRoom" dir="t"/>
                </a:scene3d>
                <a:sp3d contourW="6350" prstMaterial="plastic">
                  <a:bevelT w="20320" h="20320" prst="angle"/>
                  <a:contourClr>
                    <a:schemeClr val="accent1">
                      <a:tint val="100000"/>
                      <a:shade val="100000"/>
                      <a:hueMod val="100000"/>
                      <a:satMod val="100000"/>
                    </a:schemeClr>
                  </a:contourClr>
                </a:sp3d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cap="all" dirty="0">
                    <a:ln/>
                    <a:solidFill>
                      <a:schemeClr val="accent1"/>
                    </a:solidFill>
                    <a:effectLst>
                      <a:outerShdw blurRad="19685" dist="12700" dir="5400000" algn="tl" rotWithShape="0">
                        <a:schemeClr val="accent1">
                          <a:satMod val="130000"/>
                          <a:alpha val="60000"/>
                        </a:schemeClr>
                      </a:outerShdw>
                      <a:reflection blurRad="10000" stA="55000" endPos="48000" dist="500" dir="5400000" sy="-100000" algn="bl" rotWithShape="0"/>
                    </a:effectLst>
                    <a:latin typeface="+mn-lt"/>
                    <a:cs typeface="+mn-cs"/>
                  </a:rPr>
                  <a:t>T</a:t>
                </a:r>
              </a:p>
            </p:txBody>
          </p:sp>
        </p:grpSp>
        <p:grpSp>
          <p:nvGrpSpPr>
            <p:cNvPr id="4102" name="Group 20"/>
            <p:cNvGrpSpPr>
              <a:grpSpLocks/>
            </p:cNvGrpSpPr>
            <p:nvPr/>
          </p:nvGrpSpPr>
          <p:grpSpPr bwMode="auto">
            <a:xfrm>
              <a:off x="4677261" y="-113947"/>
              <a:ext cx="2713037" cy="509588"/>
              <a:chOff x="3592893" y="-234202"/>
              <a:chExt cx="2713031" cy="508324"/>
            </a:xfrm>
          </p:grpSpPr>
          <p:sp>
            <p:nvSpPr>
              <p:cNvPr id="15" name="Rectangle 14"/>
              <p:cNvSpPr/>
              <p:nvPr/>
            </p:nvSpPr>
            <p:spPr>
              <a:xfrm rot="21267712">
                <a:off x="3975127" y="-137204"/>
                <a:ext cx="414727" cy="329869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6600" b="1" dirty="0">
                    <a:ln w="1905"/>
                    <a:solidFill>
                      <a:srgbClr val="00B05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+mn-lt"/>
                    <a:cs typeface="+mn-cs"/>
                  </a:rPr>
                  <a:t>R</a:t>
                </a:r>
              </a:p>
            </p:txBody>
          </p:sp>
          <p:sp>
            <p:nvSpPr>
              <p:cNvPr id="16" name="Rectangle 15"/>
              <p:cNvSpPr/>
              <p:nvPr/>
            </p:nvSpPr>
            <p:spPr>
              <a:xfrm rot="434465">
                <a:off x="5069975" y="-187853"/>
                <a:ext cx="437868" cy="329869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6600" b="1" dirty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1">
                            <a:tint val="40000"/>
                            <a:satMod val="250000"/>
                          </a:schemeClr>
                        </a:gs>
                        <a:gs pos="9000">
                          <a:schemeClr val="accent1">
                            <a:tint val="52000"/>
                            <a:satMod val="300000"/>
                          </a:schemeClr>
                        </a:gs>
                        <a:gs pos="50000">
                          <a:schemeClr val="accent1">
                            <a:shade val="20000"/>
                            <a:satMod val="300000"/>
                          </a:schemeClr>
                        </a:gs>
                        <a:gs pos="79000">
                          <a:schemeClr val="accent1">
                            <a:tint val="52000"/>
                            <a:satMod val="300000"/>
                          </a:schemeClr>
                        </a:gs>
                        <a:gs pos="100000">
                          <a:schemeClr val="accent1">
                            <a:tint val="40000"/>
                            <a:satMod val="250000"/>
                          </a:schemeClr>
                        </a:gs>
                      </a:gsLst>
                      <a:lin ang="5400000"/>
                    </a:gradFill>
                    <a:latin typeface="+mn-lt"/>
                    <a:cs typeface="+mn-cs"/>
                  </a:rPr>
                  <a:t>A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697877">
                <a:off x="3592893" y="-164935"/>
                <a:ext cx="413721" cy="329869"/>
              </a:xfrm>
              <a:prstGeom prst="rect">
                <a:avLst/>
              </a:prstGeom>
              <a:noFill/>
            </p:spPr>
            <p:txBody>
              <a:bodyPr wrap="none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66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+mn-lt"/>
                    <a:cs typeface="+mn-cs"/>
                  </a:rPr>
                  <a:t>B</a:t>
                </a:r>
                <a:endParaRPr lang="en-US" sz="5400" b="1" dirty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n-lt"/>
                  <a:cs typeface="+mn-cs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21297004">
                <a:off x="4555554" y="-234202"/>
                <a:ext cx="375488" cy="329869"/>
              </a:xfrm>
              <a:prstGeom prst="rect">
                <a:avLst/>
              </a:prstGeom>
              <a:noFill/>
            </p:spPr>
            <p:txBody>
              <a:bodyPr wrap="none">
                <a:spAutoFit/>
                <a:scene3d>
                  <a:camera prst="orthographicFront"/>
                  <a:lightRig rig="flat" dir="t">
                    <a:rot lat="0" lon="0" rev="18900000"/>
                  </a:lightRig>
                </a:scene3d>
                <a:sp3d extrusionH="31750" contourW="6350" prstMaterial="powder">
                  <a:bevelT w="19050" h="19050" prst="angle"/>
                  <a:contourClr>
                    <a:schemeClr val="accent3">
                      <a:tint val="100000"/>
                      <a:shade val="100000"/>
                      <a:satMod val="100000"/>
                      <a:hueMod val="100000"/>
                    </a:schemeClr>
                  </a:contourClr>
                </a:sp3d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6600" b="1" dirty="0">
                    <a:ln/>
                    <a:solidFill>
                      <a:srgbClr val="7030A0"/>
                    </a:solidFill>
                    <a:latin typeface="+mn-lt"/>
                    <a:cs typeface="+mn-cs"/>
                  </a:rPr>
                  <a:t>E</a:t>
                </a:r>
              </a:p>
            </p:txBody>
          </p:sp>
          <p:sp>
            <p:nvSpPr>
              <p:cNvPr id="19" name="Rectangle 18"/>
              <p:cNvSpPr/>
              <p:nvPr/>
            </p:nvSpPr>
            <p:spPr>
              <a:xfrm rot="853213">
                <a:off x="5574676" y="-195506"/>
                <a:ext cx="406677" cy="329869"/>
              </a:xfrm>
              <a:prstGeom prst="rect">
                <a:avLst/>
              </a:prstGeom>
              <a:noFill/>
            </p:spPr>
            <p:txBody>
              <a:bodyPr wrap="none">
                <a:spAutoFit/>
                <a:scene3d>
                  <a:camera prst="orthographicFront"/>
                  <a:lightRig rig="glow" dir="tl">
                    <a:rot lat="0" lon="0" rev="5400000"/>
                  </a:lightRig>
                </a:scene3d>
                <a:sp3d contourW="12700">
                  <a:bevelT w="25400" h="25400"/>
                  <a:contourClr>
                    <a:schemeClr val="accent6">
                      <a:shade val="73000"/>
                    </a:schemeClr>
                  </a:contourClr>
                </a:sp3d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6600" b="1" dirty="0">
                    <a:ln w="11430"/>
                    <a:gradFill>
                      <a:gsLst>
                        <a:gs pos="0">
                          <a:schemeClr val="accent6">
                            <a:tint val="90000"/>
                            <a:satMod val="120000"/>
                          </a:schemeClr>
                        </a:gs>
                        <a:gs pos="25000">
                          <a:schemeClr val="accent6">
                            <a:tint val="93000"/>
                            <a:satMod val="120000"/>
                          </a:schemeClr>
                        </a:gs>
                        <a:gs pos="50000">
                          <a:schemeClr val="accent6">
                            <a:shade val="89000"/>
                            <a:satMod val="110000"/>
                          </a:schemeClr>
                        </a:gs>
                        <a:gs pos="75000">
                          <a:schemeClr val="accent6">
                            <a:tint val="93000"/>
                            <a:satMod val="120000"/>
                          </a:schemeClr>
                        </a:gs>
                        <a:gs pos="100000">
                          <a:schemeClr val="accent6">
                            <a:tint val="90000"/>
                            <a:satMod val="120000"/>
                          </a:schemeClr>
                        </a:gs>
                      </a:gsLst>
                      <a:lin ang="5400000"/>
                    </a:gradFill>
                    <a:effectLst>
                      <a:outerShdw blurRad="80000" dist="40000" dir="5040000" algn="tl">
                        <a:srgbClr val="000000">
                          <a:alpha val="30000"/>
                        </a:srgbClr>
                      </a:outerShdw>
                    </a:effectLst>
                    <a:latin typeface="+mn-lt"/>
                    <a:cs typeface="+mn-cs"/>
                  </a:rPr>
                  <a:t>K</a:t>
                </a:r>
              </a:p>
            </p:txBody>
          </p:sp>
          <p:sp>
            <p:nvSpPr>
              <p:cNvPr id="20" name="Rectangle 19"/>
              <p:cNvSpPr/>
              <p:nvPr/>
            </p:nvSpPr>
            <p:spPr>
              <a:xfrm rot="20984772">
                <a:off x="5938485" y="-55747"/>
                <a:ext cx="367439" cy="329869"/>
              </a:xfrm>
              <a:prstGeom prst="rect">
                <a:avLst/>
              </a:prstGeom>
              <a:noFill/>
            </p:spPr>
            <p:txBody>
              <a:bodyPr wrap="none">
                <a:spAutoFit/>
                <a:scene3d>
                  <a:camera prst="orthographicFront"/>
                  <a:lightRig rig="balanced" dir="t">
                    <a:rot lat="0" lon="0" rev="2100000"/>
                  </a:lightRig>
                </a:scene3d>
                <a:sp3d extrusionH="57150" prstMaterial="metal">
                  <a:bevelT w="38100" h="25400"/>
                  <a:contourClr>
                    <a:schemeClr val="bg2"/>
                  </a:contourClr>
                </a:sp3d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6600" b="1" dirty="0">
                    <a:ln w="50800"/>
                    <a:solidFill>
                      <a:srgbClr val="FFFF00"/>
                    </a:solidFill>
                    <a:latin typeface="+mn-lt"/>
                    <a:cs typeface="+mn-cs"/>
                  </a:rPr>
                  <a:t>S</a:t>
                </a:r>
              </a:p>
            </p:txBody>
          </p:sp>
        </p:grpSp>
      </p:grpSp>
      <p:sp>
        <p:nvSpPr>
          <p:cNvPr id="4099" name="TextBox 23"/>
          <p:cNvSpPr txBox="1">
            <a:spLocks noChangeArrowheads="1"/>
          </p:cNvSpPr>
          <p:nvPr/>
        </p:nvSpPr>
        <p:spPr bwMode="auto">
          <a:xfrm>
            <a:off x="827088" y="2708275"/>
            <a:ext cx="7705725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hlinkClick r:id="rId2" action="ppaction://hlinksldjump"/>
              </a:rPr>
              <a:t>Mirror Me</a:t>
            </a:r>
            <a:r>
              <a:rPr lang="en-GB" altLang="en-US" sz="1800"/>
              <a:t>		</a:t>
            </a:r>
            <a:r>
              <a:rPr lang="en-GB" altLang="en-US" sz="1800">
                <a:hlinkClick r:id="rId3" action="ppaction://hlinksldjump"/>
              </a:rPr>
              <a:t>Simon Says</a:t>
            </a:r>
            <a:r>
              <a:rPr lang="en-GB" altLang="en-US" sz="1800"/>
              <a:t>		</a:t>
            </a:r>
            <a:r>
              <a:rPr lang="en-GB" altLang="en-US" sz="1800">
                <a:hlinkClick r:id="rId4" action="ppaction://hlinksldjump"/>
              </a:rPr>
              <a:t>Stand Up Sit Down</a:t>
            </a:r>
            <a:endParaRPr lang="en-GB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hlinkClick r:id="rId5" action="ppaction://hlinksldjump"/>
              </a:rPr>
              <a:t>Zip Zap Boing</a:t>
            </a:r>
            <a:r>
              <a:rPr lang="en-GB" altLang="en-US" sz="1800"/>
              <a:t>		</a:t>
            </a:r>
            <a:r>
              <a:rPr lang="en-GB" altLang="en-US" sz="1800">
                <a:hlinkClick r:id="rId6" action="ppaction://hlinksldjump"/>
              </a:rPr>
              <a:t>Make A Train</a:t>
            </a:r>
            <a:r>
              <a:rPr lang="en-GB" altLang="en-US" sz="1800"/>
              <a:t>		</a:t>
            </a:r>
            <a:r>
              <a:rPr lang="en-GB" altLang="en-US" sz="1800">
                <a:hlinkClick r:id="rId7" action="ppaction://hlinksldjump"/>
              </a:rPr>
              <a:t>The Sun Shines On</a:t>
            </a:r>
            <a:endParaRPr lang="en-GB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hlinkClick r:id="rId8" action="ppaction://hlinksldjump"/>
              </a:rPr>
              <a:t>Image Envoys</a:t>
            </a:r>
            <a:r>
              <a:rPr lang="en-GB" altLang="en-US" sz="1800"/>
              <a:t>		</a:t>
            </a:r>
            <a:r>
              <a:rPr lang="en-GB" altLang="en-US" sz="1800">
                <a:hlinkClick r:id="rId9" action="ppaction://hlinksldjump"/>
              </a:rPr>
              <a:t>Shape Your Learning</a:t>
            </a:r>
            <a:r>
              <a:rPr lang="en-GB" altLang="en-US" sz="1800"/>
              <a:t>	</a:t>
            </a:r>
            <a:r>
              <a:rPr lang="en-GB" altLang="en-US" sz="1800">
                <a:hlinkClick r:id="rId10" action="ppaction://hlinksldjump"/>
              </a:rPr>
              <a:t>Touch The Sky</a:t>
            </a:r>
            <a:endParaRPr lang="en-GB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hlinkClick r:id="rId11" action="ppaction://hlinksldjump"/>
              </a:rPr>
              <a:t>Charades Mime</a:t>
            </a:r>
            <a:r>
              <a:rPr lang="en-GB" altLang="en-US" sz="1800"/>
              <a:t>		</a:t>
            </a:r>
            <a:r>
              <a:rPr lang="en-GB" altLang="en-US" sz="1800">
                <a:hlinkClick r:id="rId12" action="ppaction://hlinksldjump"/>
              </a:rPr>
              <a:t>General Stretching</a:t>
            </a:r>
            <a:r>
              <a:rPr lang="en-GB" altLang="en-US" sz="1800"/>
              <a:t>		</a:t>
            </a:r>
            <a:r>
              <a:rPr lang="en-GB" altLang="en-US" sz="1800">
                <a:hlinkClick r:id="rId13" action="ppaction://hlinksldjump"/>
              </a:rPr>
              <a:t>Marching</a:t>
            </a:r>
            <a:endParaRPr lang="en-GB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hlinkClick r:id="rId14" action="ppaction://hlinksldjump"/>
              </a:rPr>
              <a:t>Multi-Tasking</a:t>
            </a:r>
            <a:r>
              <a:rPr lang="en-GB" altLang="en-US" sz="1800"/>
              <a:t>		</a:t>
            </a:r>
            <a:r>
              <a:rPr lang="en-GB" altLang="en-US" sz="1800">
                <a:hlinkClick r:id="rId15" action="ppaction://hlinksldjump"/>
              </a:rPr>
              <a:t>Puppet On A String</a:t>
            </a:r>
            <a:r>
              <a:rPr lang="en-GB" altLang="en-US" sz="1800"/>
              <a:t>		</a:t>
            </a:r>
            <a:r>
              <a:rPr lang="en-GB" altLang="en-US" sz="1800">
                <a:hlinkClick r:id="rId16" action="ppaction://hlinksldjump"/>
              </a:rPr>
              <a:t>Dance-Oke</a:t>
            </a:r>
            <a:endParaRPr lang="en-GB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hlinkClick r:id="rId17" action="ppaction://hlinksldjump"/>
              </a:rPr>
              <a:t>Collecting</a:t>
            </a:r>
            <a:r>
              <a:rPr lang="en-GB" altLang="en-US" sz="1800"/>
              <a:t>		</a:t>
            </a:r>
            <a:r>
              <a:rPr lang="en-GB" altLang="en-US" sz="1800">
                <a:hlinkClick r:id="rId18" action="ppaction://hlinksldjump"/>
              </a:rPr>
              <a:t>Can You Help</a:t>
            </a:r>
            <a:r>
              <a:rPr lang="en-GB" altLang="en-US" sz="1800"/>
              <a:t>		</a:t>
            </a:r>
            <a:r>
              <a:rPr lang="en-GB" altLang="en-US" sz="1800">
                <a:hlinkClick r:id="rId19" action="ppaction://hlinksldjump"/>
              </a:rPr>
              <a:t>Emotions</a:t>
            </a:r>
            <a:r>
              <a:rPr lang="en-GB" altLang="en-US" sz="1800"/>
              <a:t>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hlinkClick r:id="rId20" action="ppaction://hlinksldjump"/>
              </a:rPr>
              <a:t>Shapes</a:t>
            </a:r>
            <a:r>
              <a:rPr lang="en-GB" altLang="en-US" sz="1800"/>
              <a:t>			</a:t>
            </a:r>
            <a:r>
              <a:rPr lang="en-GB" altLang="en-US" sz="1800">
                <a:hlinkClick r:id="rId21" action="ppaction://hlinksldjump"/>
              </a:rPr>
              <a:t>Chain Reaction</a:t>
            </a:r>
            <a:r>
              <a:rPr lang="en-GB" altLang="en-US" sz="1800"/>
              <a:t>		</a:t>
            </a:r>
            <a:r>
              <a:rPr lang="en-GB" altLang="en-US" sz="1800">
                <a:hlinkClick r:id="rId22" action="ppaction://hlinksldjump"/>
              </a:rPr>
              <a:t>Tennis Ball 1</a:t>
            </a:r>
            <a:endParaRPr lang="en-GB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hlinkClick r:id="rId23" action="ppaction://hlinksldjump"/>
              </a:rPr>
              <a:t>Tennis Ball 2</a:t>
            </a:r>
            <a:r>
              <a:rPr lang="en-GB" altLang="en-US" sz="1800"/>
              <a:t>		</a:t>
            </a:r>
            <a:r>
              <a:rPr lang="en-GB" altLang="en-US" sz="1800">
                <a:hlinkClick r:id="rId24" action="ppaction://hlinksldjump"/>
              </a:rPr>
              <a:t>This is a Spoon</a:t>
            </a:r>
            <a:r>
              <a:rPr lang="en-GB" altLang="en-US" sz="1800"/>
              <a:t>		</a:t>
            </a:r>
            <a:r>
              <a:rPr lang="en-GB" altLang="en-US" sz="1800">
                <a:hlinkClick r:id="rId25" action="ppaction://hlinksldjump"/>
              </a:rPr>
              <a:t>Mexican Wave</a:t>
            </a:r>
            <a:endParaRPr lang="en-GB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hlinkClick r:id="rId26" action="ppaction://hlinksldjump"/>
              </a:rPr>
              <a:t>Stand Crouch Sit</a:t>
            </a:r>
            <a:r>
              <a:rPr lang="en-GB" altLang="en-US" sz="1800"/>
              <a:t>		</a:t>
            </a:r>
            <a:r>
              <a:rPr lang="en-GB" altLang="en-US" sz="1800">
                <a:hlinkClick r:id="rId27" action="ppaction://hlinksldjump"/>
              </a:rPr>
              <a:t>Dictionary</a:t>
            </a:r>
            <a:r>
              <a:rPr lang="en-GB" altLang="en-US" sz="1800"/>
              <a:t>		</a:t>
            </a:r>
            <a:r>
              <a:rPr lang="en-GB" altLang="en-US" sz="1800">
                <a:hlinkClick r:id="rId28" action="ppaction://hlinksldjump"/>
              </a:rPr>
              <a:t>Swap Seats</a:t>
            </a:r>
            <a:endParaRPr lang="en-GB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		</a:t>
            </a:r>
            <a:r>
              <a:rPr lang="en-GB" altLang="en-US" sz="1800">
                <a:hlinkClick r:id="rId29" action="ppaction://hlinksldjump"/>
              </a:rPr>
              <a:t>Human Shape</a:t>
            </a:r>
            <a:r>
              <a:rPr lang="en-GB" altLang="en-US" sz="1800"/>
              <a:t>		</a:t>
            </a:r>
            <a:r>
              <a:rPr lang="en-GB" altLang="en-US" sz="1800">
                <a:hlinkClick r:id="rId30" action="ppaction://hlinksldjump"/>
              </a:rPr>
              <a:t>Professions</a:t>
            </a:r>
            <a:r>
              <a:rPr lang="en-GB" altLang="en-US" sz="1800"/>
              <a:t>	</a:t>
            </a:r>
          </a:p>
        </p:txBody>
      </p:sp>
      <p:sp>
        <p:nvSpPr>
          <p:cNvPr id="4100" name="TextBox 1"/>
          <p:cNvSpPr txBox="1">
            <a:spLocks noChangeArrowheads="1"/>
          </p:cNvSpPr>
          <p:nvPr/>
        </p:nvSpPr>
        <p:spPr bwMode="auto">
          <a:xfrm>
            <a:off x="2049463" y="1358900"/>
            <a:ext cx="52562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7200" b="1">
                <a:solidFill>
                  <a:srgbClr val="00B050"/>
                </a:solidFill>
              </a:rPr>
              <a:t>Contents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123728" y="188640"/>
            <a:ext cx="387798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Arial" charset="0"/>
              </a:rPr>
              <a:t>Emotions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0825" y="1363663"/>
            <a:ext cx="3744913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A very emotional activity.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can be stood up or sat down.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Teacher or student chooses an emotion.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whole class display that emotion on their face, exaggerating for effect.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turn and look at one another.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Another emotion is chosen and the pattern repeated. </a:t>
            </a:r>
          </a:p>
        </p:txBody>
      </p:sp>
      <p:grpSp>
        <p:nvGrpSpPr>
          <p:cNvPr id="23556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23559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23557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4300488" y="1594455"/>
          <a:ext cx="475252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87387" y="188640"/>
            <a:ext cx="264687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  <a:cs typeface="Arial" charset="0"/>
              </a:rPr>
              <a:t>Shapes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0825" y="1773238"/>
            <a:ext cx="4897438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Could lead to confusion and some interesting developments.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stand up.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teacher either calls out a shape or object, or displays one on the board.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must then try to recreate the shape/object using their body or, perhaps, in pairs.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Shapes or objects could include anything!</a:t>
            </a:r>
          </a:p>
        </p:txBody>
      </p:sp>
      <p:grpSp>
        <p:nvGrpSpPr>
          <p:cNvPr id="24580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24585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24581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Isosceles Triangle 1"/>
          <p:cNvSpPr/>
          <p:nvPr/>
        </p:nvSpPr>
        <p:spPr>
          <a:xfrm>
            <a:off x="5461000" y="1484313"/>
            <a:ext cx="2033588" cy="2376487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7164388" y="2328863"/>
            <a:ext cx="1800225" cy="23034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4" name="Oval 3"/>
          <p:cNvSpPr/>
          <p:nvPr/>
        </p:nvSpPr>
        <p:spPr>
          <a:xfrm>
            <a:off x="6024563" y="3481388"/>
            <a:ext cx="1655762" cy="180975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10542" y="188640"/>
            <a:ext cx="522450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  <a:cs typeface="Arial" charset="0"/>
              </a:rPr>
              <a:t>Chain Reaction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0825" y="1989138"/>
            <a:ext cx="4897438" cy="3970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An activity that might require some practice in order to get it perfect.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All students stand up.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An action is agreed upon, for example a ‘thumbs up’ or a ‘high five’.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first student does the action, setting off a chain reaction in which every subsequent student repeats the action in turn.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defRPr/>
            </a:pPr>
            <a:r>
              <a:rPr lang="en-GB" dirty="0">
                <a:solidFill>
                  <a:srgbClr val="7030A0"/>
                </a:solidFill>
                <a:latin typeface="+mj-lt"/>
                <a:cs typeface="Arial" charset="0"/>
              </a:rPr>
              <a:t>Extend by changing the start point or having two simultaneous actions going round.</a:t>
            </a:r>
          </a:p>
        </p:txBody>
      </p:sp>
      <p:grpSp>
        <p:nvGrpSpPr>
          <p:cNvPr id="25604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25609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25605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5179970" y="659951"/>
          <a:ext cx="3672209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4" name="Diagram 13"/>
          <p:cNvGraphicFramePr/>
          <p:nvPr/>
        </p:nvGraphicFramePr>
        <p:xfrm>
          <a:off x="5197118" y="1583281"/>
          <a:ext cx="3672209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15" name="Diagram 14"/>
          <p:cNvGraphicFramePr/>
          <p:nvPr/>
        </p:nvGraphicFramePr>
        <p:xfrm>
          <a:off x="5210497" y="2444529"/>
          <a:ext cx="3672209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195736" y="188640"/>
            <a:ext cx="4403642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/>
                <a:solidFill>
                  <a:schemeClr val="accent3"/>
                </a:solidFill>
                <a:latin typeface="Arial" charset="0"/>
                <a:cs typeface="Arial" charset="0"/>
              </a:rPr>
              <a:t>Tennis Ball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288" y="1209675"/>
            <a:ext cx="4105275" cy="535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Quick reactions and quick thinking again with this activity.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stand or sit.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teacher starts with a tennis ball.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They ask a question and throw it to a student.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That student must answer the question to earn the right to pose one of their own.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Having earned the right, the student poses a question and throws the ball to someone else.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And so on... </a:t>
            </a:r>
          </a:p>
        </p:txBody>
      </p:sp>
      <p:grpSp>
        <p:nvGrpSpPr>
          <p:cNvPr id="26628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26631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26629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4967536" y="1811616"/>
          <a:ext cx="4176464" cy="3449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195736" y="188640"/>
            <a:ext cx="4403642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/>
                <a:solidFill>
                  <a:srgbClr val="00B050"/>
                </a:solidFill>
                <a:latin typeface="Arial" charset="0"/>
                <a:cs typeface="Arial" charset="0"/>
              </a:rPr>
              <a:t>Tennis Ball 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850" y="1916113"/>
            <a:ext cx="3887788" cy="42465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More tennis related activity...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sit or stand.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Teacher starts with the tennis ball.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They announce a topic, for example food, for which each member of the class must be prepared to state their favourite variety.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ball is thrown around. Each student announces their favourite. The activity continues until everyone has taken part.</a:t>
            </a:r>
          </a:p>
        </p:txBody>
      </p:sp>
      <p:grpSp>
        <p:nvGrpSpPr>
          <p:cNvPr id="27652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27655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27653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Diagram 12"/>
          <p:cNvGraphicFramePr/>
          <p:nvPr/>
        </p:nvGraphicFramePr>
        <p:xfrm>
          <a:off x="4967536" y="1811616"/>
          <a:ext cx="4176464" cy="3449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850" y="1484313"/>
            <a:ext cx="4897438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Students must act like spies in this game of distance.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stand up, preferably in a reasonably large, clear space.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Every student must secretly choose another student who they have to follow, whilst keeping at least one person in between them.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game begins: students try to surreptitiously follow their chosen peer, all the time keeping another person between the two of them.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defRPr/>
            </a:pPr>
            <a:r>
              <a:rPr lang="en-GB" dirty="0">
                <a:solidFill>
                  <a:srgbClr val="7030A0"/>
                </a:solidFill>
                <a:latin typeface="+mj-lt"/>
                <a:cs typeface="Arial" charset="0"/>
              </a:rPr>
              <a:t>Extend by only having half the students as followers or half as detectives.</a:t>
            </a:r>
          </a:p>
        </p:txBody>
      </p:sp>
      <p:sp>
        <p:nvSpPr>
          <p:cNvPr id="7" name="Rectangle 6"/>
          <p:cNvSpPr/>
          <p:nvPr/>
        </p:nvSpPr>
        <p:spPr>
          <a:xfrm>
            <a:off x="1590437" y="188640"/>
            <a:ext cx="553228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Arial" charset="0"/>
                <a:cs typeface="Arial" charset="0"/>
              </a:rPr>
              <a:t>Secret Follower</a:t>
            </a:r>
          </a:p>
        </p:txBody>
      </p:sp>
      <p:grpSp>
        <p:nvGrpSpPr>
          <p:cNvPr id="28676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28679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28677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3923928" y="131790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850" y="1052513"/>
            <a:ext cx="4897438" cy="5632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Madcap fun with pens disguised as cutlery.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Stand in a circle.</a:t>
            </a:r>
          </a:p>
          <a:p>
            <a:pPr eaLnBrk="1" hangingPunct="1"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One person is the ‘knower’. They have two pens and decide which one is the spoon and which one is the knife.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They begin by passing the spoon to their left and the knife to their right and stating: ‘This is a spoon/knife.’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first person to receive asks ‘A what?’ The knower responds – ‘A spoon/knife’.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Every movement on requires the spoon/knife to then return to the knower who again indicates what it is, their peers subsequently passing it back and relating the information to the next person along.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1609676" y="188640"/>
            <a:ext cx="549381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Arial" charset="0"/>
                <a:cs typeface="Arial" charset="0"/>
              </a:rPr>
              <a:t>This is a Spoon</a:t>
            </a:r>
          </a:p>
        </p:txBody>
      </p:sp>
      <p:grpSp>
        <p:nvGrpSpPr>
          <p:cNvPr id="29700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29703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29701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4619328" y="1881830"/>
          <a:ext cx="5137248" cy="33473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850" y="1916113"/>
            <a:ext cx="4897438" cy="3970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Akin to being at a major sporting event.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are sat down.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At a signal the first student stands up, throwing their arms in the air.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next student follows on immediately after.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This is repeated through the whole class.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defRPr/>
            </a:pPr>
            <a:r>
              <a:rPr lang="en-GB" dirty="0">
                <a:solidFill>
                  <a:srgbClr val="7030A0"/>
                </a:solidFill>
                <a:latin typeface="+mj-lt"/>
                <a:cs typeface="Arial" charset="0"/>
              </a:rPr>
              <a:t>Extend by getting faster or starting multiple waves at different points.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1691680" y="188640"/>
            <a:ext cx="489101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Mexican Wave</a:t>
            </a:r>
          </a:p>
        </p:txBody>
      </p:sp>
      <p:grpSp>
        <p:nvGrpSpPr>
          <p:cNvPr id="30724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30727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30725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5221288" y="2252229"/>
          <a:ext cx="3527176" cy="30257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850" y="1916113"/>
            <a:ext cx="4897438" cy="3694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An AFL movement break.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Begin with all students sat down.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teacher refers to the learning in some way.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If students feel confident with the learning they stand, if OK they crouch/hover between sitting and standing, if not sure they stay sat down.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This can then be used to allow peer teaching.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defRPr/>
            </a:pPr>
            <a:endParaRPr lang="en-GB" dirty="0">
              <a:latin typeface="+mj-lt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01650" y="188640"/>
            <a:ext cx="618630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Stand, Crouch, Sit</a:t>
            </a:r>
          </a:p>
        </p:txBody>
      </p:sp>
      <p:grpSp>
        <p:nvGrpSpPr>
          <p:cNvPr id="31748" name="Group 10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31751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3" name="Curved Up Arrow 12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31749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5221288" y="2794000"/>
          <a:ext cx="406794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850" y="1646238"/>
            <a:ext cx="4897438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An improvisation activity.</a:t>
            </a:r>
          </a:p>
          <a:p>
            <a:pPr eaLnBrk="1" hangingPunct="1"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can be sat down or stood up.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Teacher or student selects a page in the dictionary.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A word is picked from that page.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then improvise around that word, creating a short piece that in some way includes it (either in groups or individually).</a:t>
            </a:r>
          </a:p>
        </p:txBody>
      </p:sp>
      <p:sp>
        <p:nvSpPr>
          <p:cNvPr id="7" name="Rectangle 6"/>
          <p:cNvSpPr/>
          <p:nvPr/>
        </p:nvSpPr>
        <p:spPr>
          <a:xfrm>
            <a:off x="2409698" y="0"/>
            <a:ext cx="357020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  <a:cs typeface="Arial" charset="0"/>
              </a:rPr>
              <a:t>Dictionary</a:t>
            </a:r>
          </a:p>
        </p:txBody>
      </p:sp>
      <p:grpSp>
        <p:nvGrpSpPr>
          <p:cNvPr id="32772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32775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32773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5400563" y="1656009"/>
            <a:ext cx="3329758" cy="30469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A, B, </a:t>
            </a:r>
          </a:p>
          <a:p>
            <a:pPr algn="ctr" eaLnBrk="1" hangingPunct="1">
              <a:defRPr/>
            </a:pPr>
            <a:r>
              <a:rPr lang="en-US" sz="9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C…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339752" y="0"/>
            <a:ext cx="333937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  <a:cs typeface="Arial" charset="0"/>
              </a:rPr>
              <a:t>Mirror 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825" y="1484313"/>
            <a:ext cx="5329238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rgbClr val="0070C0"/>
                </a:solidFill>
                <a:latin typeface="+mj-lt"/>
                <a:cs typeface="Arial" charset="0"/>
              </a:rPr>
              <a:t>Turn your classroom into a giant mirror...</a:t>
            </a:r>
          </a:p>
          <a:p>
            <a:pPr eaLnBrk="1" hangingPunct="1"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Teacher stands or sits at the front of the class.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stand or sit, following the teacher.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Whatever the teacher does, the students must create a mirror image.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For example, if the teacher raises their right arm, students will raise their left arm.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defRPr/>
            </a:pPr>
            <a:r>
              <a:rPr lang="en-GB" dirty="0">
                <a:solidFill>
                  <a:srgbClr val="7030A0"/>
                </a:solidFill>
                <a:latin typeface="+mj-lt"/>
                <a:cs typeface="Arial" charset="0"/>
              </a:rPr>
              <a:t>Extend by having a student take on the ‘lead’ role or by increasing the speed and complexity of movements.</a:t>
            </a:r>
          </a:p>
        </p:txBody>
      </p:sp>
      <p:grpSp>
        <p:nvGrpSpPr>
          <p:cNvPr id="5125" name="Group 2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5127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2" name="Curved Up Arrow 1">
              <a:hlinkClick r:id="rId3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5" name="Diagram 4"/>
          <p:cNvGraphicFramePr/>
          <p:nvPr/>
        </p:nvGraphicFramePr>
        <p:xfrm>
          <a:off x="4283968" y="148431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9750" y="1844675"/>
            <a:ext cx="4030663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Depends how important your seating plan is.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Half the class stand up.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They must now swap seats!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defRPr/>
            </a:pPr>
            <a:r>
              <a:rPr lang="en-GB" dirty="0">
                <a:solidFill>
                  <a:srgbClr val="7030A0"/>
                </a:solidFill>
                <a:latin typeface="+mj-lt"/>
                <a:cs typeface="Arial" charset="0"/>
              </a:rPr>
              <a:t>Extend by asking pairs to swap together or setting rules, e.g. You must move at least one space vertical and two spaces horizontal.</a:t>
            </a:r>
          </a:p>
        </p:txBody>
      </p:sp>
      <p:sp>
        <p:nvSpPr>
          <p:cNvPr id="7" name="Rectangle 6"/>
          <p:cNvSpPr/>
          <p:nvPr/>
        </p:nvSpPr>
        <p:spPr>
          <a:xfrm>
            <a:off x="2051720" y="188640"/>
            <a:ext cx="403187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Swap Seats</a:t>
            </a:r>
          </a:p>
        </p:txBody>
      </p:sp>
      <p:grpSp>
        <p:nvGrpSpPr>
          <p:cNvPr id="33796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33799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33797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4932040" y="1909744"/>
          <a:ext cx="3600400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288" y="2205038"/>
            <a:ext cx="3240087" cy="2586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Make a giant shape.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stand up.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teacher brings a shape up on the board.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Either groups or the whole class must recreate the shape.</a:t>
            </a:r>
          </a:p>
        </p:txBody>
      </p:sp>
      <p:sp>
        <p:nvSpPr>
          <p:cNvPr id="7" name="Rectangle 6"/>
          <p:cNvSpPr/>
          <p:nvPr/>
        </p:nvSpPr>
        <p:spPr>
          <a:xfrm>
            <a:off x="1722137" y="0"/>
            <a:ext cx="4801315" cy="92333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  <a:cs typeface="Arial" charset="0"/>
              </a:rPr>
              <a:t>Human Shape</a:t>
            </a:r>
          </a:p>
        </p:txBody>
      </p:sp>
      <p:grpSp>
        <p:nvGrpSpPr>
          <p:cNvPr id="34820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34823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34821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3779912" y="1630958"/>
          <a:ext cx="5184576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850" y="1916113"/>
            <a:ext cx="4176713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A bit like work experience.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stand up.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teacher or a student chooses a profession.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All students must act as if they are a member of that profession.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Actions/behaviours could be exaggerated for comic effect.</a:t>
            </a:r>
          </a:p>
        </p:txBody>
      </p:sp>
      <p:sp>
        <p:nvSpPr>
          <p:cNvPr id="7" name="Rectangle 6"/>
          <p:cNvSpPr/>
          <p:nvPr/>
        </p:nvSpPr>
        <p:spPr>
          <a:xfrm>
            <a:off x="2483768" y="0"/>
            <a:ext cx="345979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GB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cs typeface="Arial" charset="0"/>
              </a:rPr>
              <a:t>Professions</a:t>
            </a:r>
            <a:endParaRPr lang="en-GB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charset="0"/>
              <a:cs typeface="Arial" charset="0"/>
            </a:endParaRPr>
          </a:p>
        </p:txBody>
      </p:sp>
      <p:grpSp>
        <p:nvGrpSpPr>
          <p:cNvPr id="35844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35847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3584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4716016" y="1613942"/>
          <a:ext cx="4176464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39752" y="0"/>
            <a:ext cx="410881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Simon Says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388" y="1484313"/>
            <a:ext cx="5329237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rgbClr val="0070C0"/>
                </a:solidFill>
                <a:latin typeface="+mj-lt"/>
                <a:cs typeface="Arial" charset="0"/>
              </a:rPr>
              <a:t>The old game of ‘Simon Says’ except in this case it will be ‘Teacher Says’ or ‘Student Says’.</a:t>
            </a:r>
          </a:p>
          <a:p>
            <a:pPr eaLnBrk="1" hangingPunct="1">
              <a:defRPr/>
            </a:pPr>
            <a:endParaRPr lang="en-GB" dirty="0">
              <a:solidFill>
                <a:srgbClr val="7030A0"/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Whoever is to lead comes to the front of the class. </a:t>
            </a:r>
          </a:p>
          <a:p>
            <a:pPr eaLnBrk="1" hangingPunct="1"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They perform actions prefaced by the statement ‘Simon says...’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class have to copy/play out the actions stated.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leader tries to knock students out by stating an action without the preface ‘Simon says...’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Anyone who does the action at that point is out!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Continue until there is a winner.</a:t>
            </a:r>
          </a:p>
        </p:txBody>
      </p:sp>
      <p:grpSp>
        <p:nvGrpSpPr>
          <p:cNvPr id="6148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6151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6149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5508625" y="1601497"/>
          <a:ext cx="3383855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71600" y="0"/>
            <a:ext cx="657103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charset="0"/>
                <a:cs typeface="Arial" charset="0"/>
              </a:rPr>
              <a:t>Stand Up, Sit Down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388" y="1268413"/>
            <a:ext cx="5329237" cy="4802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rgbClr val="0070C0"/>
                </a:solidFill>
                <a:latin typeface="+mj-lt"/>
                <a:cs typeface="Arial" charset="0"/>
              </a:rPr>
              <a:t>A great movement break for encouraging cooperation and generating excitement.</a:t>
            </a:r>
          </a:p>
          <a:p>
            <a:pPr eaLnBrk="1" hangingPunct="1"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All students stand up.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aim is for all students to sit back down, having called out numbers from 1 – X(however many in the class) in order.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b="1" dirty="0">
                <a:latin typeface="+mj-lt"/>
                <a:cs typeface="Arial" charset="0"/>
              </a:rPr>
              <a:t> Students are not allowed to communicate.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first student to sit down must say ‘1’, the second ‘2’ and so on.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If any students say numbers at the same time, everyone has to stand up and start again.</a:t>
            </a:r>
          </a:p>
        </p:txBody>
      </p:sp>
      <p:grpSp>
        <p:nvGrpSpPr>
          <p:cNvPr id="7172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7175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3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7173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5508625" y="1335198"/>
          <a:ext cx="432048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763689" y="0"/>
            <a:ext cx="480131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rial" charset="0"/>
              </a:rPr>
              <a:t>Zip Zap </a:t>
            </a:r>
            <a:r>
              <a:rPr lang="en-US" sz="5400" b="1" dirty="0" err="1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charset="0"/>
                <a:cs typeface="Arial" charset="0"/>
              </a:rPr>
              <a:t>Boing</a:t>
            </a:r>
            <a:endParaRPr lang="en-US" sz="5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388" y="1268413"/>
            <a:ext cx="5329237" cy="50784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rgbClr val="0070C0"/>
                </a:solidFill>
                <a:latin typeface="+mj-lt"/>
                <a:cs typeface="Arial" charset="0"/>
              </a:rPr>
              <a:t>Zip Zap </a:t>
            </a:r>
            <a:r>
              <a:rPr lang="en-GB" dirty="0" err="1">
                <a:solidFill>
                  <a:srgbClr val="0070C0"/>
                </a:solidFill>
                <a:latin typeface="+mj-lt"/>
                <a:cs typeface="Arial" charset="0"/>
              </a:rPr>
              <a:t>Boing</a:t>
            </a:r>
            <a:r>
              <a:rPr lang="en-GB" dirty="0">
                <a:solidFill>
                  <a:srgbClr val="0070C0"/>
                </a:solidFill>
                <a:latin typeface="+mj-lt"/>
                <a:cs typeface="Arial" charset="0"/>
              </a:rPr>
              <a:t> is a game of fast gestures and quick thinking.</a:t>
            </a:r>
          </a:p>
          <a:p>
            <a:pPr eaLnBrk="1" hangingPunct="1">
              <a:defRPr/>
            </a:pPr>
            <a:endParaRPr lang="en-GB" dirty="0">
              <a:solidFill>
                <a:srgbClr val="0070C0"/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stand in a circle.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There are three commands: Zip, Zap and </a:t>
            </a:r>
            <a:r>
              <a:rPr lang="en-GB" dirty="0" err="1">
                <a:latin typeface="+mj-lt"/>
                <a:cs typeface="Arial" charset="0"/>
              </a:rPr>
              <a:t>Boing</a:t>
            </a:r>
            <a:r>
              <a:rPr lang="en-GB" dirty="0">
                <a:latin typeface="+mj-lt"/>
                <a:cs typeface="Arial" charset="0"/>
              </a:rPr>
              <a:t>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Zip: Students indicate left or right with their hands and say ‘zip’.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Zap: Students point across the circle with their hands and say ‘zap’.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</a:t>
            </a:r>
            <a:r>
              <a:rPr lang="en-GB" dirty="0" err="1">
                <a:latin typeface="+mj-lt"/>
                <a:cs typeface="Arial" charset="0"/>
              </a:rPr>
              <a:t>Boing</a:t>
            </a:r>
            <a:r>
              <a:rPr lang="en-GB" dirty="0">
                <a:latin typeface="+mj-lt"/>
                <a:cs typeface="Arial" charset="0"/>
              </a:rPr>
              <a:t>: Students face the person who has zipped or zapped them, put up their arms and say ‘</a:t>
            </a:r>
            <a:r>
              <a:rPr lang="en-GB" dirty="0" err="1">
                <a:latin typeface="+mj-lt"/>
                <a:cs typeface="Arial" charset="0"/>
              </a:rPr>
              <a:t>boing</a:t>
            </a:r>
            <a:r>
              <a:rPr lang="en-GB" dirty="0">
                <a:latin typeface="+mj-lt"/>
                <a:cs typeface="Arial" charset="0"/>
              </a:rPr>
              <a:t>’.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‘energy’ is passed around the circle using the commands. Anyone who is too slow, mixes up the gestures and commands or gets it wrong is out. Play on until a winner is found.</a:t>
            </a: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9223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9221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4644008" y="1671194"/>
          <a:ext cx="5088460" cy="3355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94396" y="0"/>
            <a:ext cx="4339906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Make a Train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388" y="1628775"/>
            <a:ext cx="4897437" cy="42465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Recreate the locomotive journeys of yesteryear.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stand up.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front row of students lead off, forming a train.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rest of the students join on until the whole class is a full train.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train moves around the classroom making train noises or performing train like actions. This could be supplemented by a narrative from the teacher in which different events occur that the train members respond to.</a:t>
            </a:r>
          </a:p>
        </p:txBody>
      </p:sp>
      <p:grpSp>
        <p:nvGrpSpPr>
          <p:cNvPr id="10244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10247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10245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4572000" y="1759995"/>
          <a:ext cx="5040560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71600" y="0"/>
            <a:ext cx="653255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  <a:cs typeface="Arial" charset="0"/>
              </a:rPr>
              <a:t>The Sun Shines 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388" y="1628775"/>
            <a:ext cx="4897437" cy="5078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Shine the sun on some different features.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sit in a circle.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teacher calls out ‘The sun shines on...’ and then chooses a feature: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defRPr/>
            </a:pPr>
            <a:r>
              <a:rPr lang="en-GB" dirty="0">
                <a:latin typeface="+mj-lt"/>
                <a:cs typeface="Arial" charset="0"/>
              </a:rPr>
              <a:t>e.g. </a:t>
            </a:r>
          </a:p>
          <a:p>
            <a:pPr eaLnBrk="1" hangingPunct="1"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defRPr/>
            </a:pPr>
            <a:r>
              <a:rPr lang="en-GB" dirty="0">
                <a:latin typeface="+mj-lt"/>
                <a:cs typeface="Arial" charset="0"/>
              </a:rPr>
              <a:t>Anyone who watched the X Factor last night</a:t>
            </a:r>
          </a:p>
          <a:p>
            <a:pPr eaLnBrk="1" hangingPunct="1">
              <a:defRPr/>
            </a:pPr>
            <a:r>
              <a:rPr lang="en-GB" dirty="0">
                <a:latin typeface="+mj-lt"/>
                <a:cs typeface="Arial" charset="0"/>
              </a:rPr>
              <a:t>Anyone wearing brown shoes</a:t>
            </a:r>
          </a:p>
          <a:p>
            <a:pPr eaLnBrk="1" hangingPunct="1">
              <a:defRPr/>
            </a:pPr>
            <a:r>
              <a:rPr lang="en-GB" dirty="0">
                <a:latin typeface="+mj-lt"/>
                <a:cs typeface="Arial" charset="0"/>
              </a:rPr>
              <a:t>Anyone with a ponytail</a:t>
            </a:r>
          </a:p>
          <a:p>
            <a:pPr eaLnBrk="1" hangingPunct="1"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who this applies to must stand up and change places.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solidFill>
                  <a:srgbClr val="7030A0"/>
                </a:solidFill>
                <a:latin typeface="+mj-lt"/>
                <a:cs typeface="Arial" charset="0"/>
              </a:rPr>
              <a:t> Extend by getting students to lead.</a:t>
            </a:r>
          </a:p>
        </p:txBody>
      </p:sp>
      <p:grpSp>
        <p:nvGrpSpPr>
          <p:cNvPr id="11268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11271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11269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5076825" y="2024340"/>
          <a:ext cx="3888432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75656" y="0"/>
            <a:ext cx="5532285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  <a:cs typeface="Arial" charset="0"/>
              </a:rPr>
              <a:t>Image Envoys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388" y="1628775"/>
            <a:ext cx="4897437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A bit like charades, but with a twist...</a:t>
            </a: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defRPr/>
            </a:pPr>
            <a:endParaRPr lang="en-GB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Students are put in groups.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One member of each group comes to see the teacher, who shows them an image.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students return to their groups and mime the image.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latin typeface="+mj-lt"/>
                <a:cs typeface="Arial" charset="0"/>
              </a:rPr>
              <a:t> The first group to guess correctly wins a point.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dirty="0">
              <a:latin typeface="+mj-lt"/>
              <a:cs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>
                <a:solidFill>
                  <a:srgbClr val="7030A0"/>
                </a:solidFill>
                <a:latin typeface="+mj-lt"/>
                <a:cs typeface="Arial" charset="0"/>
              </a:rPr>
              <a:t> Extend by getting students to bring in images, perhaps of an increasingly difficult-to-mime nature.</a:t>
            </a:r>
          </a:p>
        </p:txBody>
      </p:sp>
      <p:grpSp>
        <p:nvGrpSpPr>
          <p:cNvPr id="12292" name="Group 8"/>
          <p:cNvGrpSpPr>
            <a:grpSpLocks/>
          </p:cNvGrpSpPr>
          <p:nvPr/>
        </p:nvGrpSpPr>
        <p:grpSpPr bwMode="auto">
          <a:xfrm>
            <a:off x="8316913" y="146050"/>
            <a:ext cx="827087" cy="1152525"/>
            <a:chOff x="8316645" y="146111"/>
            <a:chExt cx="827353" cy="1152463"/>
          </a:xfrm>
        </p:grpSpPr>
        <p:sp>
          <p:nvSpPr>
            <p:cNvPr id="12295" name="TextBox 4"/>
            <p:cNvSpPr txBox="1">
              <a:spLocks noChangeArrowheads="1"/>
            </p:cNvSpPr>
            <p:nvPr/>
          </p:nvSpPr>
          <p:spPr bwMode="auto">
            <a:xfrm>
              <a:off x="8316645" y="836839"/>
              <a:ext cx="827353" cy="46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Back to Contents</a:t>
              </a:r>
            </a:p>
          </p:txBody>
        </p:sp>
        <p:sp>
          <p:nvSpPr>
            <p:cNvPr id="11" name="Curved Up Arrow 10">
              <a:hlinkClick r:id="rId2" action="ppaction://hlinksldjump"/>
            </p:cNvPr>
            <p:cNvSpPr/>
            <p:nvPr/>
          </p:nvSpPr>
          <p:spPr>
            <a:xfrm rot="16506831">
              <a:off x="8409664" y="145196"/>
              <a:ext cx="641315" cy="643144"/>
            </a:xfrm>
            <a:prstGeom prst="curvedUp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pic>
        <p:nvPicPr>
          <p:cNvPr id="12293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75" y="5773738"/>
            <a:ext cx="3298825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Diagram 2"/>
          <p:cNvGraphicFramePr/>
          <p:nvPr/>
        </p:nvGraphicFramePr>
        <p:xfrm>
          <a:off x="4991717" y="2143561"/>
          <a:ext cx="4032448" cy="273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2399</Words>
  <Application>Microsoft Office PowerPoint</Application>
  <PresentationFormat>On-screen Show (4:3)</PresentationFormat>
  <Paragraphs>441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Development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stmg02</dc:creator>
  <cp:lastModifiedBy>Anita Lennox</cp:lastModifiedBy>
  <cp:revision>47</cp:revision>
  <dcterms:created xsi:type="dcterms:W3CDTF">2011-03-15T09:28:22Z</dcterms:created>
  <dcterms:modified xsi:type="dcterms:W3CDTF">2018-10-31T07:52:45Z</dcterms:modified>
</cp:coreProperties>
</file>